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oppins"/>
      <p:regular r:id="rId20"/>
      <p:bold r:id="rId21"/>
      <p:italic r:id="rId22"/>
      <p:boldItalic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Viga"/>
      <p:regular r:id="rId28"/>
    </p:embeddedFont>
    <p:embeddedFont>
      <p:font typeface="Work Sans ExtraBold"/>
      <p:bold r:id="rId29"/>
      <p:boldItalic r:id="rId30"/>
    </p:embeddedFont>
    <p:embeddedFont>
      <p:font typeface="Archivo Black"/>
      <p:regular r:id="rId31"/>
    </p:embeddedFont>
    <p:embeddedFont>
      <p:font typeface="Karla"/>
      <p:regular r:id="rId32"/>
      <p:bold r:id="rId33"/>
      <p:italic r:id="rId34"/>
      <p:boldItalic r:id="rId35"/>
    </p:embeddedFont>
    <p:embeddedFont>
      <p:font typeface="Gaegu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gxTmCzlRANT46W2NPiLlY0Md7v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A8C332-BE2B-447C-9276-20D32998EA8B}">
  <a:tblStyle styleId="{3DA8C332-BE2B-447C-9276-20D32998EA8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Viga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WorkSansExtra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chivoBlack-regular.fntdata"/><Relationship Id="rId30" Type="http://schemas.openxmlformats.org/officeDocument/2006/relationships/font" Target="fonts/WorkSansExtraBold-boldItalic.fntdata"/><Relationship Id="rId11" Type="http://schemas.openxmlformats.org/officeDocument/2006/relationships/slide" Target="slides/slide6.xml"/><Relationship Id="rId33" Type="http://schemas.openxmlformats.org/officeDocument/2006/relationships/font" Target="fonts/Karla-bold.fntdata"/><Relationship Id="rId10" Type="http://schemas.openxmlformats.org/officeDocument/2006/relationships/slide" Target="slides/slide5.xml"/><Relationship Id="rId32" Type="http://schemas.openxmlformats.org/officeDocument/2006/relationships/font" Target="fonts/Karla-regular.fntdata"/><Relationship Id="rId13" Type="http://schemas.openxmlformats.org/officeDocument/2006/relationships/slide" Target="slides/slide8.xml"/><Relationship Id="rId35" Type="http://schemas.openxmlformats.org/officeDocument/2006/relationships/font" Target="fonts/Karla-boldItalic.fntdata"/><Relationship Id="rId12" Type="http://schemas.openxmlformats.org/officeDocument/2006/relationships/slide" Target="slides/slide7.xml"/><Relationship Id="rId34" Type="http://schemas.openxmlformats.org/officeDocument/2006/relationships/font" Target="fonts/Karla-italic.fntdata"/><Relationship Id="rId15" Type="http://schemas.openxmlformats.org/officeDocument/2006/relationships/slide" Target="slides/slide10.xml"/><Relationship Id="rId37" Type="http://schemas.openxmlformats.org/officeDocument/2006/relationships/font" Target="fonts/Gaegu-bold.fntdata"/><Relationship Id="rId14" Type="http://schemas.openxmlformats.org/officeDocument/2006/relationships/slide" Target="slides/slide9.xml"/><Relationship Id="rId36" Type="http://schemas.openxmlformats.org/officeDocument/2006/relationships/font" Target="fonts/Gaegu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1f71bb6873e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3" name="Google Shape;873;g1f71bb6873e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f71bb6873e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0" name="Google Shape;880;g1f71bb6873e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f71bb6873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5" name="Google Shape;945;g1f71bb6873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Büyükten küçüğe sırala (average payment atılabilir, business decision)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Paris’te kaç tane satıldı, ülke bazındaki satış grafiği (niteliği yüksek olanı görüyorum ama niceliği yüksek ne?)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Aracın ülke bazında average price koyulabilir (en ucuz ülke, en pahalı ülke)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f71bb6873e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1" name="Google Shape;951;g1f71bb6873e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1f71bb6873e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g1f71bb6873e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Büyükten küçüğe sırala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Bar chart’ların üzerinde sayısı yazmalı, sol taraftaki veriler olmasın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Classic Cars bold olsun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Average price 45 ise oraya bir çizgi çekerek average price olduğunu belirt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CA, MA ve NY’nin konumlarına bakıp yorum yapılabilir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Bayi sayısına bakmadığımız için biased, buradan sonra bayi sayıları slaytı gelebilir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Ülke nüfusuna/bayi sayısı oranlayıp bayi başına düşen insan sayısı gelebilir, ya da 1000 kişiye düşen bayi sayısı (bakış açısıyla alakalı)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1f71bb6873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7" name="Google Shape;727;g1f71bb6873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f71bb6873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g1f71bb6873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f71bb6873e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2" name="Google Shape;802;g1f71bb6873e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Toplam bayi sayısı slaytından önce konulmalı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f71bb6873e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8" name="Google Shape;808;g1f71bb6873e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50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50"/>
          <p:cNvSpPr txBox="1"/>
          <p:nvPr>
            <p:ph idx="1" type="subTitle"/>
          </p:nvPr>
        </p:nvSpPr>
        <p:spPr>
          <a:xfrm>
            <a:off x="5096275" y="1159475"/>
            <a:ext cx="3376500" cy="25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Work Sans ExtraBold"/>
              <a:buNone/>
              <a:defRPr sz="4800">
                <a:latin typeface="Work Sans ExtraBold"/>
                <a:ea typeface="Work Sans ExtraBold"/>
                <a:cs typeface="Work Sans ExtraBold"/>
                <a:sym typeface="Work Sa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50"/>
          <p:cNvSpPr txBox="1"/>
          <p:nvPr>
            <p:ph idx="2" type="subTitle"/>
          </p:nvPr>
        </p:nvSpPr>
        <p:spPr>
          <a:xfrm>
            <a:off x="5117737" y="3673575"/>
            <a:ext cx="33765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" name="Google Shape;12;p50"/>
          <p:cNvGrpSpPr/>
          <p:nvPr/>
        </p:nvGrpSpPr>
        <p:grpSpPr>
          <a:xfrm>
            <a:off x="568922" y="401363"/>
            <a:ext cx="1926668" cy="3393468"/>
            <a:chOff x="568922" y="401363"/>
            <a:chExt cx="1926668" cy="3393468"/>
          </a:xfrm>
        </p:grpSpPr>
        <p:sp>
          <p:nvSpPr>
            <p:cNvPr id="13" name="Google Shape;13;p50"/>
            <p:cNvSpPr/>
            <p:nvPr/>
          </p:nvSpPr>
          <p:spPr>
            <a:xfrm>
              <a:off x="599768" y="438391"/>
              <a:ext cx="1885494" cy="3298824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50"/>
            <p:cNvSpPr/>
            <p:nvPr/>
          </p:nvSpPr>
          <p:spPr>
            <a:xfrm>
              <a:off x="568922" y="401363"/>
              <a:ext cx="1926668" cy="3393468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15;p50"/>
          <p:cNvGrpSpPr/>
          <p:nvPr/>
        </p:nvGrpSpPr>
        <p:grpSpPr>
          <a:xfrm>
            <a:off x="2664147" y="360675"/>
            <a:ext cx="1926668" cy="3393468"/>
            <a:chOff x="2664147" y="360675"/>
            <a:chExt cx="1926668" cy="3393468"/>
          </a:xfrm>
        </p:grpSpPr>
        <p:sp>
          <p:nvSpPr>
            <p:cNvPr id="16" name="Google Shape;16;p50"/>
            <p:cNvSpPr/>
            <p:nvPr/>
          </p:nvSpPr>
          <p:spPr>
            <a:xfrm>
              <a:off x="2694993" y="430741"/>
              <a:ext cx="1885494" cy="3298824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50"/>
            <p:cNvSpPr/>
            <p:nvPr/>
          </p:nvSpPr>
          <p:spPr>
            <a:xfrm>
              <a:off x="2664147" y="360675"/>
              <a:ext cx="1926668" cy="3393468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50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50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50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50"/>
          <p:cNvSpPr/>
          <p:nvPr/>
        </p:nvSpPr>
        <p:spPr>
          <a:xfrm rot="724618">
            <a:off x="8135423" y="3819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0"/>
          <p:cNvSpPr/>
          <p:nvPr/>
        </p:nvSpPr>
        <p:spPr>
          <a:xfrm rot="724618">
            <a:off x="8269773" y="3973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50"/>
          <p:cNvSpPr/>
          <p:nvPr/>
        </p:nvSpPr>
        <p:spPr>
          <a:xfrm rot="724618">
            <a:off x="8448898" y="41330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59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59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" name="Google Shape;141;p59"/>
          <p:cNvSpPr txBox="1"/>
          <p:nvPr>
            <p:ph idx="2" type="ctrTitle"/>
          </p:nvPr>
        </p:nvSpPr>
        <p:spPr>
          <a:xfrm flipH="1">
            <a:off x="2145875" y="3058125"/>
            <a:ext cx="2190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42" name="Google Shape;142;p59"/>
          <p:cNvSpPr txBox="1"/>
          <p:nvPr>
            <p:ph idx="1" type="subTitle"/>
          </p:nvPr>
        </p:nvSpPr>
        <p:spPr>
          <a:xfrm flipH="1">
            <a:off x="2145866" y="3481750"/>
            <a:ext cx="1930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3" name="Google Shape;143;p59"/>
          <p:cNvSpPr txBox="1"/>
          <p:nvPr>
            <p:ph idx="3" type="ctrTitle"/>
          </p:nvPr>
        </p:nvSpPr>
        <p:spPr>
          <a:xfrm flipH="1">
            <a:off x="5368825" y="3053925"/>
            <a:ext cx="2190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44" name="Google Shape;144;p59"/>
          <p:cNvSpPr txBox="1"/>
          <p:nvPr>
            <p:ph idx="4" type="subTitle"/>
          </p:nvPr>
        </p:nvSpPr>
        <p:spPr>
          <a:xfrm flipH="1">
            <a:off x="5368641" y="3477550"/>
            <a:ext cx="1930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59"/>
          <p:cNvSpPr txBox="1"/>
          <p:nvPr>
            <p:ph idx="5" type="ctrTitle"/>
          </p:nvPr>
        </p:nvSpPr>
        <p:spPr>
          <a:xfrm flipH="1">
            <a:off x="5368650" y="1430675"/>
            <a:ext cx="2190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46" name="Google Shape;146;p59"/>
          <p:cNvSpPr txBox="1"/>
          <p:nvPr>
            <p:ph idx="6" type="subTitle"/>
          </p:nvPr>
        </p:nvSpPr>
        <p:spPr>
          <a:xfrm flipH="1">
            <a:off x="5368641" y="1855096"/>
            <a:ext cx="1930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7" name="Google Shape;147;p59"/>
          <p:cNvSpPr txBox="1"/>
          <p:nvPr>
            <p:ph idx="7" type="ctrTitle"/>
          </p:nvPr>
        </p:nvSpPr>
        <p:spPr>
          <a:xfrm flipH="1">
            <a:off x="2145874" y="1430675"/>
            <a:ext cx="2190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48" name="Google Shape;148;p59"/>
          <p:cNvSpPr txBox="1"/>
          <p:nvPr>
            <p:ph idx="8" type="subTitle"/>
          </p:nvPr>
        </p:nvSpPr>
        <p:spPr>
          <a:xfrm flipH="1">
            <a:off x="2145866" y="1855096"/>
            <a:ext cx="1930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9" name="Google Shape;149;p59"/>
          <p:cNvSpPr/>
          <p:nvPr/>
        </p:nvSpPr>
        <p:spPr>
          <a:xfrm rot="-1577317">
            <a:off x="-770925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59"/>
          <p:cNvSpPr/>
          <p:nvPr/>
        </p:nvSpPr>
        <p:spPr>
          <a:xfrm rot="-1577317">
            <a:off x="-902261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59"/>
          <p:cNvSpPr/>
          <p:nvPr/>
        </p:nvSpPr>
        <p:spPr>
          <a:xfrm rot="-1577317">
            <a:off x="-1048197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59"/>
          <p:cNvSpPr/>
          <p:nvPr/>
        </p:nvSpPr>
        <p:spPr>
          <a:xfrm rot="9222683">
            <a:off x="7437778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59"/>
          <p:cNvSpPr/>
          <p:nvPr/>
        </p:nvSpPr>
        <p:spPr>
          <a:xfrm rot="9222683">
            <a:off x="7569115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59"/>
          <p:cNvSpPr/>
          <p:nvPr/>
        </p:nvSpPr>
        <p:spPr>
          <a:xfrm rot="9222683">
            <a:off x="7715050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9"/>
          <p:cNvSpPr/>
          <p:nvPr/>
        </p:nvSpPr>
        <p:spPr>
          <a:xfrm rot="-1978372">
            <a:off x="-449335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9"/>
          <p:cNvSpPr/>
          <p:nvPr/>
        </p:nvSpPr>
        <p:spPr>
          <a:xfrm rot="-1978372">
            <a:off x="-563785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59"/>
          <p:cNvSpPr/>
          <p:nvPr/>
        </p:nvSpPr>
        <p:spPr>
          <a:xfrm rot="-1978372">
            <a:off x="-703635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59"/>
          <p:cNvSpPr/>
          <p:nvPr/>
        </p:nvSpPr>
        <p:spPr>
          <a:xfrm rot="8821628">
            <a:off x="7973415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9"/>
          <p:cNvSpPr/>
          <p:nvPr/>
        </p:nvSpPr>
        <p:spPr>
          <a:xfrm rot="8821628">
            <a:off x="8087865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9"/>
          <p:cNvSpPr/>
          <p:nvPr/>
        </p:nvSpPr>
        <p:spPr>
          <a:xfrm rot="8821628">
            <a:off x="8227715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60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60"/>
          <p:cNvSpPr txBox="1"/>
          <p:nvPr>
            <p:ph type="title"/>
          </p:nvPr>
        </p:nvSpPr>
        <p:spPr>
          <a:xfrm>
            <a:off x="934075" y="2293725"/>
            <a:ext cx="34698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4" name="Google Shape;164;p60"/>
          <p:cNvSpPr txBox="1"/>
          <p:nvPr>
            <p:ph idx="1" type="subTitle"/>
          </p:nvPr>
        </p:nvSpPr>
        <p:spPr>
          <a:xfrm>
            <a:off x="1378975" y="2677800"/>
            <a:ext cx="25800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60"/>
          <p:cNvSpPr txBox="1"/>
          <p:nvPr>
            <p:ph idx="2" type="title"/>
          </p:nvPr>
        </p:nvSpPr>
        <p:spPr>
          <a:xfrm>
            <a:off x="4654275" y="2293725"/>
            <a:ext cx="34698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6" name="Google Shape;166;p60"/>
          <p:cNvSpPr txBox="1"/>
          <p:nvPr>
            <p:ph idx="3" type="subTitle"/>
          </p:nvPr>
        </p:nvSpPr>
        <p:spPr>
          <a:xfrm>
            <a:off x="5099172" y="2677800"/>
            <a:ext cx="25800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60"/>
          <p:cNvSpPr/>
          <p:nvPr/>
        </p:nvSpPr>
        <p:spPr>
          <a:xfrm rot="-1577317">
            <a:off x="-518125" y="34115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60"/>
          <p:cNvSpPr/>
          <p:nvPr/>
        </p:nvSpPr>
        <p:spPr>
          <a:xfrm rot="-1577317">
            <a:off x="-649461" y="35769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60"/>
          <p:cNvSpPr/>
          <p:nvPr/>
        </p:nvSpPr>
        <p:spPr>
          <a:xfrm rot="-1577317">
            <a:off x="-795397" y="37608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60"/>
          <p:cNvSpPr/>
          <p:nvPr/>
        </p:nvSpPr>
        <p:spPr>
          <a:xfrm rot="9222683">
            <a:off x="7551953" y="-79135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0"/>
          <p:cNvSpPr/>
          <p:nvPr/>
        </p:nvSpPr>
        <p:spPr>
          <a:xfrm rot="9222683">
            <a:off x="7683290" y="-95682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60"/>
          <p:cNvSpPr/>
          <p:nvPr/>
        </p:nvSpPr>
        <p:spPr>
          <a:xfrm rot="9222683">
            <a:off x="7829225" y="-114069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60"/>
          <p:cNvSpPr/>
          <p:nvPr/>
        </p:nvSpPr>
        <p:spPr>
          <a:xfrm rot="-1978372">
            <a:off x="-335160" y="-2860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0"/>
          <p:cNvSpPr/>
          <p:nvPr/>
        </p:nvSpPr>
        <p:spPr>
          <a:xfrm rot="-1978372">
            <a:off x="-449610" y="-4535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0"/>
          <p:cNvSpPr/>
          <p:nvPr/>
        </p:nvSpPr>
        <p:spPr>
          <a:xfrm rot="-1978372">
            <a:off x="-589460" y="-59339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0"/>
          <p:cNvSpPr/>
          <p:nvPr/>
        </p:nvSpPr>
        <p:spPr>
          <a:xfrm rot="8821628">
            <a:off x="8087590" y="42905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0"/>
          <p:cNvSpPr/>
          <p:nvPr/>
        </p:nvSpPr>
        <p:spPr>
          <a:xfrm rot="8821628">
            <a:off x="8202040" y="44579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60"/>
          <p:cNvSpPr/>
          <p:nvPr/>
        </p:nvSpPr>
        <p:spPr>
          <a:xfrm rot="8821628">
            <a:off x="8341890" y="45978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61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61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61"/>
          <p:cNvSpPr txBox="1"/>
          <p:nvPr>
            <p:ph idx="2" type="title"/>
          </p:nvPr>
        </p:nvSpPr>
        <p:spPr>
          <a:xfrm>
            <a:off x="960042" y="358965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3" name="Google Shape;183;p61"/>
          <p:cNvSpPr txBox="1"/>
          <p:nvPr>
            <p:ph idx="1" type="subTitle"/>
          </p:nvPr>
        </p:nvSpPr>
        <p:spPr>
          <a:xfrm>
            <a:off x="960042" y="400832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61"/>
          <p:cNvSpPr txBox="1"/>
          <p:nvPr>
            <p:ph idx="3" type="title"/>
          </p:nvPr>
        </p:nvSpPr>
        <p:spPr>
          <a:xfrm>
            <a:off x="3598800" y="358965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5" name="Google Shape;185;p61"/>
          <p:cNvSpPr txBox="1"/>
          <p:nvPr>
            <p:ph idx="4" type="subTitle"/>
          </p:nvPr>
        </p:nvSpPr>
        <p:spPr>
          <a:xfrm>
            <a:off x="3598800" y="400832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61"/>
          <p:cNvSpPr txBox="1"/>
          <p:nvPr>
            <p:ph idx="5" type="title"/>
          </p:nvPr>
        </p:nvSpPr>
        <p:spPr>
          <a:xfrm>
            <a:off x="6237564" y="358965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7" name="Google Shape;187;p61"/>
          <p:cNvSpPr txBox="1"/>
          <p:nvPr>
            <p:ph idx="6" type="subTitle"/>
          </p:nvPr>
        </p:nvSpPr>
        <p:spPr>
          <a:xfrm>
            <a:off x="6237564" y="400832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61"/>
          <p:cNvSpPr txBox="1"/>
          <p:nvPr>
            <p:ph idx="7" type="title"/>
          </p:nvPr>
        </p:nvSpPr>
        <p:spPr>
          <a:xfrm>
            <a:off x="960030" y="180490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9" name="Google Shape;189;p61"/>
          <p:cNvSpPr txBox="1"/>
          <p:nvPr>
            <p:ph idx="8" type="subTitle"/>
          </p:nvPr>
        </p:nvSpPr>
        <p:spPr>
          <a:xfrm>
            <a:off x="960030" y="222357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61"/>
          <p:cNvSpPr txBox="1"/>
          <p:nvPr>
            <p:ph idx="9" type="title"/>
          </p:nvPr>
        </p:nvSpPr>
        <p:spPr>
          <a:xfrm>
            <a:off x="3598800" y="180490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1" name="Google Shape;191;p61"/>
          <p:cNvSpPr txBox="1"/>
          <p:nvPr>
            <p:ph idx="13" type="subTitle"/>
          </p:nvPr>
        </p:nvSpPr>
        <p:spPr>
          <a:xfrm>
            <a:off x="3598800" y="222357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61"/>
          <p:cNvSpPr txBox="1"/>
          <p:nvPr>
            <p:ph idx="14" type="title"/>
          </p:nvPr>
        </p:nvSpPr>
        <p:spPr>
          <a:xfrm>
            <a:off x="6237569" y="1804900"/>
            <a:ext cx="1946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3" name="Google Shape;193;p61"/>
          <p:cNvSpPr txBox="1"/>
          <p:nvPr>
            <p:ph idx="15" type="subTitle"/>
          </p:nvPr>
        </p:nvSpPr>
        <p:spPr>
          <a:xfrm>
            <a:off x="6237569" y="2223575"/>
            <a:ext cx="19464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61"/>
          <p:cNvSpPr/>
          <p:nvPr/>
        </p:nvSpPr>
        <p:spPr>
          <a:xfrm>
            <a:off x="-421100" y="-16642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61"/>
          <p:cNvSpPr/>
          <p:nvPr/>
        </p:nvSpPr>
        <p:spPr>
          <a:xfrm>
            <a:off x="-611850" y="-323487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61"/>
          <p:cNvSpPr/>
          <p:nvPr/>
        </p:nvSpPr>
        <p:spPr>
          <a:xfrm>
            <a:off x="-799075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61"/>
          <p:cNvSpPr/>
          <p:nvPr/>
        </p:nvSpPr>
        <p:spPr>
          <a:xfrm flipH="1">
            <a:off x="7517000" y="-1982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61"/>
          <p:cNvSpPr/>
          <p:nvPr/>
        </p:nvSpPr>
        <p:spPr>
          <a:xfrm flipH="1">
            <a:off x="7745875" y="-35077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1"/>
          <p:cNvSpPr/>
          <p:nvPr/>
        </p:nvSpPr>
        <p:spPr>
          <a:xfrm flipH="1">
            <a:off x="7926750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1"/>
          <p:cNvSpPr/>
          <p:nvPr/>
        </p:nvSpPr>
        <p:spPr>
          <a:xfrm flipH="1" rot="-8821628">
            <a:off x="-330435" y="43530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61"/>
          <p:cNvSpPr/>
          <p:nvPr/>
        </p:nvSpPr>
        <p:spPr>
          <a:xfrm flipH="1" rot="-8821628">
            <a:off x="-444885" y="45204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61"/>
          <p:cNvSpPr/>
          <p:nvPr/>
        </p:nvSpPr>
        <p:spPr>
          <a:xfrm flipH="1" rot="-8821628">
            <a:off x="-584735" y="46603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62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62"/>
          <p:cNvSpPr/>
          <p:nvPr/>
        </p:nvSpPr>
        <p:spPr>
          <a:xfrm>
            <a:off x="-14650" y="336325"/>
            <a:ext cx="9180575" cy="4828300"/>
          </a:xfrm>
          <a:custGeom>
            <a:rect b="b" l="l" r="r" t="t"/>
            <a:pathLst>
              <a:path extrusionOk="0" h="193132" w="367223">
                <a:moveTo>
                  <a:pt x="176325" y="1791"/>
                </a:moveTo>
                <a:lnTo>
                  <a:pt x="13" y="134089"/>
                </a:lnTo>
                <a:lnTo>
                  <a:pt x="0" y="192834"/>
                </a:lnTo>
                <a:lnTo>
                  <a:pt x="366951" y="193132"/>
                </a:lnTo>
                <a:lnTo>
                  <a:pt x="367223" y="148419"/>
                </a:lnTo>
                <a:lnTo>
                  <a:pt x="185793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sp>
        <p:nvSpPr>
          <p:cNvPr id="206" name="Google Shape;206;p62"/>
          <p:cNvSpPr/>
          <p:nvPr/>
        </p:nvSpPr>
        <p:spPr>
          <a:xfrm flipH="1">
            <a:off x="4334427" y="211949"/>
            <a:ext cx="412615" cy="225753"/>
          </a:xfrm>
          <a:custGeom>
            <a:rect b="b" l="l" r="r" t="t"/>
            <a:pathLst>
              <a:path extrusionOk="0" h="5111" w="9341">
                <a:moveTo>
                  <a:pt x="3631" y="1"/>
                </a:moveTo>
                <a:lnTo>
                  <a:pt x="3631" y="1172"/>
                </a:lnTo>
                <a:lnTo>
                  <a:pt x="0" y="5110"/>
                </a:lnTo>
                <a:lnTo>
                  <a:pt x="9340" y="4686"/>
                </a:lnTo>
                <a:lnTo>
                  <a:pt x="4670" y="1172"/>
                </a:lnTo>
                <a:lnTo>
                  <a:pt x="467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2"/>
          <p:cNvSpPr/>
          <p:nvPr/>
        </p:nvSpPr>
        <p:spPr>
          <a:xfrm flipH="1">
            <a:off x="4566602" y="-63500"/>
            <a:ext cx="1325" cy="276813"/>
          </a:xfrm>
          <a:custGeom>
            <a:rect b="b" l="l" r="r" t="t"/>
            <a:pathLst>
              <a:path extrusionOk="0" h="6267" w="30">
                <a:moveTo>
                  <a:pt x="15" y="0"/>
                </a:moveTo>
                <a:cubicBezTo>
                  <a:pt x="0" y="0"/>
                  <a:pt x="0" y="1391"/>
                  <a:pt x="0" y="3133"/>
                </a:cubicBezTo>
                <a:cubicBezTo>
                  <a:pt x="0" y="4875"/>
                  <a:pt x="0" y="6266"/>
                  <a:pt x="15" y="6266"/>
                </a:cubicBezTo>
                <a:cubicBezTo>
                  <a:pt x="29" y="6266"/>
                  <a:pt x="29" y="4846"/>
                  <a:pt x="29" y="3133"/>
                </a:cubicBezTo>
                <a:cubicBezTo>
                  <a:pt x="29" y="1391"/>
                  <a:pt x="29" y="0"/>
                  <a:pt x="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62"/>
          <p:cNvSpPr txBox="1"/>
          <p:nvPr>
            <p:ph type="title"/>
          </p:nvPr>
        </p:nvSpPr>
        <p:spPr>
          <a:xfrm>
            <a:off x="1388100" y="1524250"/>
            <a:ext cx="6367800" cy="19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9" name="Google Shape;209;p62"/>
          <p:cNvSpPr txBox="1"/>
          <p:nvPr/>
        </p:nvSpPr>
        <p:spPr>
          <a:xfrm flipH="1">
            <a:off x="1330050" y="1481838"/>
            <a:ext cx="6367800" cy="29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300"/>
              <a:buFont typeface="Arial"/>
              <a:buNone/>
            </a:pPr>
            <a:r>
              <a:t/>
            </a:r>
            <a:endParaRPr b="0" i="0" sz="7300" u="none" cap="none" strike="noStrike">
              <a:solidFill>
                <a:srgbClr val="112D75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210" name="Google Shape;210;p62"/>
          <p:cNvGrpSpPr/>
          <p:nvPr/>
        </p:nvGrpSpPr>
        <p:grpSpPr>
          <a:xfrm>
            <a:off x="157975" y="195325"/>
            <a:ext cx="2250830" cy="3661147"/>
            <a:chOff x="526860" y="192691"/>
            <a:chExt cx="2068777" cy="3107670"/>
          </a:xfrm>
        </p:grpSpPr>
        <p:sp>
          <p:nvSpPr>
            <p:cNvPr id="211" name="Google Shape;211;p62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62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" name="Google Shape;213;p62"/>
          <p:cNvGrpSpPr/>
          <p:nvPr/>
        </p:nvGrpSpPr>
        <p:grpSpPr>
          <a:xfrm>
            <a:off x="6619100" y="278500"/>
            <a:ext cx="2250830" cy="3661147"/>
            <a:chOff x="526860" y="192691"/>
            <a:chExt cx="2068777" cy="3107670"/>
          </a:xfrm>
        </p:grpSpPr>
        <p:sp>
          <p:nvSpPr>
            <p:cNvPr id="214" name="Google Shape;214;p62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62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3"/>
          <p:cNvSpPr txBox="1"/>
          <p:nvPr>
            <p:ph type="ctrTitle"/>
          </p:nvPr>
        </p:nvSpPr>
        <p:spPr>
          <a:xfrm>
            <a:off x="639600" y="538000"/>
            <a:ext cx="24048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64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64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64"/>
          <p:cNvSpPr txBox="1"/>
          <p:nvPr>
            <p:ph idx="1" type="body"/>
          </p:nvPr>
        </p:nvSpPr>
        <p:spPr>
          <a:xfrm>
            <a:off x="734100" y="1310925"/>
            <a:ext cx="4051800" cy="29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2" name="Google Shape;222;p64"/>
          <p:cNvSpPr txBox="1"/>
          <p:nvPr>
            <p:ph type="title"/>
          </p:nvPr>
        </p:nvSpPr>
        <p:spPr>
          <a:xfrm>
            <a:off x="720000" y="445025"/>
            <a:ext cx="44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3" name="Google Shape;223;p64"/>
          <p:cNvSpPr/>
          <p:nvPr/>
        </p:nvSpPr>
        <p:spPr>
          <a:xfrm>
            <a:off x="-211050" y="-900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64"/>
          <p:cNvSpPr/>
          <p:nvPr/>
        </p:nvSpPr>
        <p:spPr>
          <a:xfrm>
            <a:off x="-376150" y="-2678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64"/>
          <p:cNvSpPr/>
          <p:nvPr/>
        </p:nvSpPr>
        <p:spPr>
          <a:xfrm>
            <a:off x="-560300" y="-4519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64"/>
          <p:cNvGrpSpPr/>
          <p:nvPr/>
        </p:nvGrpSpPr>
        <p:grpSpPr>
          <a:xfrm>
            <a:off x="583425" y="-63500"/>
            <a:ext cx="8576750" cy="5229700"/>
            <a:chOff x="583425" y="-63500"/>
            <a:chExt cx="8576750" cy="5229700"/>
          </a:xfrm>
        </p:grpSpPr>
        <p:sp>
          <p:nvSpPr>
            <p:cNvPr id="227" name="Google Shape;227;p64"/>
            <p:cNvSpPr/>
            <p:nvPr/>
          </p:nvSpPr>
          <p:spPr>
            <a:xfrm>
              <a:off x="583425" y="414700"/>
              <a:ext cx="8576750" cy="4751500"/>
            </a:xfrm>
            <a:custGeom>
              <a:rect b="b" l="l" r="r" t="t"/>
              <a:pathLst>
                <a:path extrusionOk="0" h="190060" w="343070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43070" y="190060"/>
                  </a:lnTo>
                  <a:lnTo>
                    <a:pt x="343044" y="63397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228" name="Google Shape;228;p64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229" name="Google Shape;229;p64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4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65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65"/>
          <p:cNvSpPr/>
          <p:nvPr/>
        </p:nvSpPr>
        <p:spPr>
          <a:xfrm>
            <a:off x="320625" y="234950"/>
            <a:ext cx="8847050" cy="4931250"/>
          </a:xfrm>
          <a:custGeom>
            <a:rect b="b" l="l" r="r" t="t"/>
            <a:pathLst>
              <a:path extrusionOk="0" h="197250" w="353882">
                <a:moveTo>
                  <a:pt x="37302" y="0"/>
                </a:moveTo>
                <a:lnTo>
                  <a:pt x="353882" y="20954"/>
                </a:lnTo>
                <a:lnTo>
                  <a:pt x="353328" y="196996"/>
                </a:lnTo>
                <a:lnTo>
                  <a:pt x="22888" y="196996"/>
                </a:lnTo>
                <a:lnTo>
                  <a:pt x="0" y="197250"/>
                </a:lnTo>
                <a:lnTo>
                  <a:pt x="28973" y="6422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grpSp>
        <p:nvGrpSpPr>
          <p:cNvPr id="234" name="Google Shape;234;p65"/>
          <p:cNvGrpSpPr/>
          <p:nvPr/>
        </p:nvGrpSpPr>
        <p:grpSpPr>
          <a:xfrm>
            <a:off x="905066" y="-63500"/>
            <a:ext cx="468758" cy="550028"/>
            <a:chOff x="905066" y="-63500"/>
            <a:chExt cx="468758" cy="550028"/>
          </a:xfrm>
        </p:grpSpPr>
        <p:sp>
          <p:nvSpPr>
            <p:cNvPr id="235" name="Google Shape;235;p65"/>
            <p:cNvSpPr/>
            <p:nvPr/>
          </p:nvSpPr>
          <p:spPr>
            <a:xfrm rot="-2003650">
              <a:off x="9331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5"/>
            <p:cNvSpPr/>
            <p:nvPr/>
          </p:nvSpPr>
          <p:spPr>
            <a:xfrm>
              <a:off x="1062973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p65"/>
          <p:cNvSpPr txBox="1"/>
          <p:nvPr>
            <p:ph hasCustomPrompt="1" type="title"/>
          </p:nvPr>
        </p:nvSpPr>
        <p:spPr>
          <a:xfrm>
            <a:off x="1279188" y="683200"/>
            <a:ext cx="65856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8" name="Google Shape;238;p65"/>
          <p:cNvSpPr txBox="1"/>
          <p:nvPr>
            <p:ph idx="1" type="body"/>
          </p:nvPr>
        </p:nvSpPr>
        <p:spPr>
          <a:xfrm>
            <a:off x="1380438" y="1901375"/>
            <a:ext cx="63831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66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66"/>
          <p:cNvSpPr/>
          <p:nvPr/>
        </p:nvSpPr>
        <p:spPr>
          <a:xfrm>
            <a:off x="-52350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grpSp>
        <p:nvGrpSpPr>
          <p:cNvPr id="242" name="Google Shape;242;p66"/>
          <p:cNvGrpSpPr/>
          <p:nvPr/>
        </p:nvGrpSpPr>
        <p:grpSpPr>
          <a:xfrm>
            <a:off x="8114866" y="-63500"/>
            <a:ext cx="468758" cy="550028"/>
            <a:chOff x="8114866" y="-63500"/>
            <a:chExt cx="468758" cy="550028"/>
          </a:xfrm>
        </p:grpSpPr>
        <p:sp>
          <p:nvSpPr>
            <p:cNvPr id="243" name="Google Shape;243;p66"/>
            <p:cNvSpPr/>
            <p:nvPr/>
          </p:nvSpPr>
          <p:spPr>
            <a:xfrm flipH="1">
              <a:off x="842285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66"/>
            <p:cNvSpPr/>
            <p:nvPr/>
          </p:nvSpPr>
          <p:spPr>
            <a:xfrm flipH="1" rot="2003650">
              <a:off x="81429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66"/>
          <p:cNvSpPr txBox="1"/>
          <p:nvPr>
            <p:ph idx="1" type="subTitle"/>
          </p:nvPr>
        </p:nvSpPr>
        <p:spPr>
          <a:xfrm>
            <a:off x="2111550" y="1460563"/>
            <a:ext cx="49209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6" name="Google Shape;246;p66"/>
          <p:cNvSpPr txBox="1"/>
          <p:nvPr>
            <p:ph type="title"/>
          </p:nvPr>
        </p:nvSpPr>
        <p:spPr>
          <a:xfrm>
            <a:off x="2035200" y="756188"/>
            <a:ext cx="50736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47" name="Google Shape;247;p66"/>
          <p:cNvSpPr txBox="1"/>
          <p:nvPr>
            <p:ph idx="2" type="subTitle"/>
          </p:nvPr>
        </p:nvSpPr>
        <p:spPr>
          <a:xfrm>
            <a:off x="2111550" y="2732313"/>
            <a:ext cx="49209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8" name="Google Shape;248;p66"/>
          <p:cNvSpPr txBox="1"/>
          <p:nvPr>
            <p:ph idx="3" type="title"/>
          </p:nvPr>
        </p:nvSpPr>
        <p:spPr>
          <a:xfrm>
            <a:off x="2035200" y="2027938"/>
            <a:ext cx="50736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49" name="Google Shape;249;p66"/>
          <p:cNvSpPr txBox="1"/>
          <p:nvPr>
            <p:ph idx="4" type="subTitle"/>
          </p:nvPr>
        </p:nvSpPr>
        <p:spPr>
          <a:xfrm>
            <a:off x="2111550" y="4004063"/>
            <a:ext cx="49209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0" name="Google Shape;250;p66"/>
          <p:cNvSpPr txBox="1"/>
          <p:nvPr>
            <p:ph idx="5" type="title"/>
          </p:nvPr>
        </p:nvSpPr>
        <p:spPr>
          <a:xfrm>
            <a:off x="2035200" y="3299688"/>
            <a:ext cx="50736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67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67"/>
          <p:cNvSpPr/>
          <p:nvPr/>
        </p:nvSpPr>
        <p:spPr>
          <a:xfrm>
            <a:off x="0" y="336325"/>
            <a:ext cx="9175275" cy="4837475"/>
          </a:xfrm>
          <a:custGeom>
            <a:rect b="b" l="l" r="r" t="t"/>
            <a:pathLst>
              <a:path extrusionOk="0" h="193499" w="367011">
                <a:moveTo>
                  <a:pt x="252657" y="1791"/>
                </a:moveTo>
                <a:lnTo>
                  <a:pt x="0" y="191975"/>
                </a:lnTo>
                <a:lnTo>
                  <a:pt x="75799" y="192240"/>
                </a:lnTo>
                <a:lnTo>
                  <a:pt x="367011" y="193499"/>
                </a:lnTo>
                <a:lnTo>
                  <a:pt x="367011" y="84670"/>
                </a:lnTo>
                <a:lnTo>
                  <a:pt x="262125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sp>
        <p:nvSpPr>
          <p:cNvPr id="254" name="Google Shape;254;p67"/>
          <p:cNvSpPr txBox="1"/>
          <p:nvPr>
            <p:ph type="ctrTitle"/>
          </p:nvPr>
        </p:nvSpPr>
        <p:spPr>
          <a:xfrm flipH="1">
            <a:off x="727525" y="1350400"/>
            <a:ext cx="36822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5" name="Google Shape;255;p67"/>
          <p:cNvSpPr txBox="1"/>
          <p:nvPr>
            <p:ph idx="1" type="subTitle"/>
          </p:nvPr>
        </p:nvSpPr>
        <p:spPr>
          <a:xfrm flipH="1">
            <a:off x="1485025" y="2996600"/>
            <a:ext cx="29247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grpSp>
        <p:nvGrpSpPr>
          <p:cNvPr id="256" name="Google Shape;256;p67"/>
          <p:cNvGrpSpPr/>
          <p:nvPr/>
        </p:nvGrpSpPr>
        <p:grpSpPr>
          <a:xfrm>
            <a:off x="6256027" y="-63500"/>
            <a:ext cx="412615" cy="501202"/>
            <a:chOff x="6620227" y="-63500"/>
            <a:chExt cx="412615" cy="501202"/>
          </a:xfrm>
        </p:grpSpPr>
        <p:sp>
          <p:nvSpPr>
            <p:cNvPr id="257" name="Google Shape;257;p67"/>
            <p:cNvSpPr/>
            <p:nvPr/>
          </p:nvSpPr>
          <p:spPr>
            <a:xfrm flipH="1">
              <a:off x="6620227" y="211949"/>
              <a:ext cx="412615" cy="225753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7"/>
            <p:cNvSpPr/>
            <p:nvPr/>
          </p:nvSpPr>
          <p:spPr>
            <a:xfrm flipH="1">
              <a:off x="685240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" name="Google Shape;259;p67"/>
          <p:cNvSpPr/>
          <p:nvPr/>
        </p:nvSpPr>
        <p:spPr>
          <a:xfrm>
            <a:off x="-67150" y="-281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67"/>
          <p:cNvSpPr/>
          <p:nvPr/>
        </p:nvSpPr>
        <p:spPr>
          <a:xfrm>
            <a:off x="-232250" y="-2059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67"/>
          <p:cNvSpPr/>
          <p:nvPr/>
        </p:nvSpPr>
        <p:spPr>
          <a:xfrm>
            <a:off x="-416400" y="-39005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67"/>
          <p:cNvSpPr/>
          <p:nvPr/>
        </p:nvSpPr>
        <p:spPr>
          <a:xfrm rot="10800000">
            <a:off x="6898425" y="32026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67"/>
          <p:cNvSpPr/>
          <p:nvPr/>
        </p:nvSpPr>
        <p:spPr>
          <a:xfrm rot="10800000">
            <a:off x="7063525" y="33804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67"/>
          <p:cNvSpPr/>
          <p:nvPr/>
        </p:nvSpPr>
        <p:spPr>
          <a:xfrm rot="10800000">
            <a:off x="7247675" y="356455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68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68"/>
          <p:cNvGrpSpPr/>
          <p:nvPr/>
        </p:nvGrpSpPr>
        <p:grpSpPr>
          <a:xfrm flipH="1">
            <a:off x="-45425" y="-67787"/>
            <a:ext cx="9349700" cy="5279475"/>
            <a:chOff x="583425" y="-63500"/>
            <a:chExt cx="9349700" cy="5279475"/>
          </a:xfrm>
        </p:grpSpPr>
        <p:sp>
          <p:nvSpPr>
            <p:cNvPr id="268" name="Google Shape;268;p68"/>
            <p:cNvSpPr/>
            <p:nvPr/>
          </p:nvSpPr>
          <p:spPr>
            <a:xfrm>
              <a:off x="583425" y="414700"/>
              <a:ext cx="9349700" cy="4801275"/>
            </a:xfrm>
            <a:custGeom>
              <a:rect b="b" l="l" r="r" t="t"/>
              <a:pathLst>
                <a:path extrusionOk="0" h="192051" w="373988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73486" y="192051"/>
                  </a:lnTo>
                  <a:lnTo>
                    <a:pt x="373988" y="94834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269" name="Google Shape;269;p68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270" name="Google Shape;270;p68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68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2" name="Google Shape;272;p68"/>
          <p:cNvSpPr txBox="1"/>
          <p:nvPr>
            <p:ph type="ctrTitle"/>
          </p:nvPr>
        </p:nvSpPr>
        <p:spPr>
          <a:xfrm flipH="1">
            <a:off x="5323775" y="1844850"/>
            <a:ext cx="30927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3" name="Google Shape;273;p68"/>
          <p:cNvSpPr txBox="1"/>
          <p:nvPr>
            <p:ph idx="1" type="subTitle"/>
          </p:nvPr>
        </p:nvSpPr>
        <p:spPr>
          <a:xfrm flipH="1">
            <a:off x="5323975" y="2371475"/>
            <a:ext cx="28209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4" name="Google Shape;274;p68"/>
          <p:cNvGrpSpPr/>
          <p:nvPr/>
        </p:nvGrpSpPr>
        <p:grpSpPr>
          <a:xfrm>
            <a:off x="-1915893" y="-1293684"/>
            <a:ext cx="12841903" cy="8702605"/>
            <a:chOff x="-1915893" y="-1293684"/>
            <a:chExt cx="12841903" cy="8702605"/>
          </a:xfrm>
        </p:grpSpPr>
        <p:sp>
          <p:nvSpPr>
            <p:cNvPr id="275" name="Google Shape;275;p68"/>
            <p:cNvSpPr/>
            <p:nvPr/>
          </p:nvSpPr>
          <p:spPr>
            <a:xfrm flipH="1" rot="-5323114">
              <a:off x="6540307" y="-1672007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8"/>
            <p:cNvSpPr/>
            <p:nvPr/>
          </p:nvSpPr>
          <p:spPr>
            <a:xfrm flipH="1" rot="-5323114">
              <a:off x="6873159" y="-1870343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8"/>
            <p:cNvSpPr/>
            <p:nvPr/>
          </p:nvSpPr>
          <p:spPr>
            <a:xfrm flipH="1" rot="-5323114">
              <a:off x="7159916" y="-202564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8"/>
            <p:cNvSpPr/>
            <p:nvPr/>
          </p:nvSpPr>
          <p:spPr>
            <a:xfrm rot="7937025">
              <a:off x="-335571" y="310372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8"/>
            <p:cNvSpPr/>
            <p:nvPr/>
          </p:nvSpPr>
          <p:spPr>
            <a:xfrm rot="7937025">
              <a:off x="-199295" y="2858438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8"/>
            <p:cNvSpPr/>
            <p:nvPr/>
          </p:nvSpPr>
          <p:spPr>
            <a:xfrm rot="7937025">
              <a:off x="-22627" y="2613154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8"/>
            <p:cNvSpPr/>
            <p:nvPr/>
          </p:nvSpPr>
          <p:spPr>
            <a:xfrm flipH="1" rot="-5323114">
              <a:off x="7504066" y="-2269671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8"/>
            <p:cNvSpPr/>
            <p:nvPr/>
          </p:nvSpPr>
          <p:spPr>
            <a:xfrm flipH="1" rot="-5323114">
              <a:off x="7885766" y="-253129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8"/>
            <p:cNvSpPr/>
            <p:nvPr/>
          </p:nvSpPr>
          <p:spPr>
            <a:xfrm rot="7937025">
              <a:off x="-598371" y="33915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8"/>
            <p:cNvSpPr/>
            <p:nvPr/>
          </p:nvSpPr>
          <p:spPr>
            <a:xfrm rot="7937025">
              <a:off x="-848671" y="36543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8"/>
            <p:cNvSpPr/>
            <p:nvPr/>
          </p:nvSpPr>
          <p:spPr>
            <a:xfrm rot="-1978367">
              <a:off x="-435894" y="-225135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8"/>
            <p:cNvSpPr/>
            <p:nvPr/>
          </p:nvSpPr>
          <p:spPr>
            <a:xfrm rot="-1978367">
              <a:off x="-570485" y="-422051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8"/>
            <p:cNvSpPr/>
            <p:nvPr/>
          </p:nvSpPr>
          <p:spPr>
            <a:xfrm rot="-1978367">
              <a:off x="-734945" y="-586540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1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1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1"/>
          <p:cNvSpPr txBox="1"/>
          <p:nvPr>
            <p:ph idx="1" type="body"/>
          </p:nvPr>
        </p:nvSpPr>
        <p:spPr>
          <a:xfrm>
            <a:off x="754350" y="1093200"/>
            <a:ext cx="72765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8" name="Google Shape;28;p51"/>
          <p:cNvSpPr/>
          <p:nvPr/>
        </p:nvSpPr>
        <p:spPr>
          <a:xfrm rot="1516325">
            <a:off x="-1000534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1"/>
          <p:cNvSpPr/>
          <p:nvPr/>
        </p:nvSpPr>
        <p:spPr>
          <a:xfrm rot="1516325">
            <a:off x="-1173484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1"/>
          <p:cNvSpPr/>
          <p:nvPr/>
        </p:nvSpPr>
        <p:spPr>
          <a:xfrm rot="1516325">
            <a:off x="-1365659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1"/>
          <p:cNvSpPr/>
          <p:nvPr/>
        </p:nvSpPr>
        <p:spPr>
          <a:xfrm flipH="1">
            <a:off x="8416476" y="1338851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51"/>
          <p:cNvSpPr/>
          <p:nvPr/>
        </p:nvSpPr>
        <p:spPr>
          <a:xfrm flipH="1">
            <a:off x="8512576" y="1595076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1"/>
          <p:cNvSpPr/>
          <p:nvPr/>
        </p:nvSpPr>
        <p:spPr>
          <a:xfrm flipH="1">
            <a:off x="8597501" y="1739451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1"/>
          <p:cNvSpPr/>
          <p:nvPr/>
        </p:nvSpPr>
        <p:spPr>
          <a:xfrm rot="7937055">
            <a:off x="7692307" y="-1270325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51"/>
          <p:cNvSpPr/>
          <p:nvPr/>
        </p:nvSpPr>
        <p:spPr>
          <a:xfrm rot="7937055">
            <a:off x="7803176" y="-1469882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1"/>
          <p:cNvSpPr/>
          <p:nvPr/>
        </p:nvSpPr>
        <p:spPr>
          <a:xfrm rot="7937055">
            <a:off x="7946909" y="-1669438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69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0" name="Google Shape;290;p69"/>
          <p:cNvGrpSpPr/>
          <p:nvPr/>
        </p:nvGrpSpPr>
        <p:grpSpPr>
          <a:xfrm>
            <a:off x="-45425" y="-135987"/>
            <a:ext cx="9349700" cy="5279475"/>
            <a:chOff x="583425" y="-63500"/>
            <a:chExt cx="9349700" cy="5279475"/>
          </a:xfrm>
        </p:grpSpPr>
        <p:sp>
          <p:nvSpPr>
            <p:cNvPr id="291" name="Google Shape;291;p69"/>
            <p:cNvSpPr/>
            <p:nvPr/>
          </p:nvSpPr>
          <p:spPr>
            <a:xfrm>
              <a:off x="583425" y="414700"/>
              <a:ext cx="9349700" cy="4801275"/>
            </a:xfrm>
            <a:custGeom>
              <a:rect b="b" l="l" r="r" t="t"/>
              <a:pathLst>
                <a:path extrusionOk="0" h="192051" w="373988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73486" y="192051"/>
                  </a:lnTo>
                  <a:lnTo>
                    <a:pt x="373988" y="94834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292" name="Google Shape;292;p69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293" name="Google Shape;293;p69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69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95" name="Google Shape;295;p69"/>
          <p:cNvSpPr txBox="1"/>
          <p:nvPr>
            <p:ph type="ctrTitle"/>
          </p:nvPr>
        </p:nvSpPr>
        <p:spPr>
          <a:xfrm flipH="1">
            <a:off x="1325225" y="1825725"/>
            <a:ext cx="25971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6" name="Google Shape;296;p69"/>
          <p:cNvSpPr txBox="1"/>
          <p:nvPr>
            <p:ph idx="1" type="subTitle"/>
          </p:nvPr>
        </p:nvSpPr>
        <p:spPr>
          <a:xfrm flipH="1">
            <a:off x="1101425" y="2326625"/>
            <a:ext cx="28209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69"/>
          <p:cNvGrpSpPr/>
          <p:nvPr/>
        </p:nvGrpSpPr>
        <p:grpSpPr>
          <a:xfrm flipH="1">
            <a:off x="-1915892" y="-1293684"/>
            <a:ext cx="12841903" cy="8702605"/>
            <a:chOff x="-1915893" y="-1293684"/>
            <a:chExt cx="12841903" cy="8702605"/>
          </a:xfrm>
        </p:grpSpPr>
        <p:sp>
          <p:nvSpPr>
            <p:cNvPr id="298" name="Google Shape;298;p69"/>
            <p:cNvSpPr/>
            <p:nvPr/>
          </p:nvSpPr>
          <p:spPr>
            <a:xfrm flipH="1" rot="-5323114">
              <a:off x="6540307" y="-1672007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9"/>
            <p:cNvSpPr/>
            <p:nvPr/>
          </p:nvSpPr>
          <p:spPr>
            <a:xfrm flipH="1" rot="-5323114">
              <a:off x="6873159" y="-1870343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9"/>
            <p:cNvSpPr/>
            <p:nvPr/>
          </p:nvSpPr>
          <p:spPr>
            <a:xfrm flipH="1" rot="-5323114">
              <a:off x="7159916" y="-202564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9"/>
            <p:cNvSpPr/>
            <p:nvPr/>
          </p:nvSpPr>
          <p:spPr>
            <a:xfrm rot="7937025">
              <a:off x="-335571" y="310372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9"/>
            <p:cNvSpPr/>
            <p:nvPr/>
          </p:nvSpPr>
          <p:spPr>
            <a:xfrm rot="7937025">
              <a:off x="-199295" y="2858438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69"/>
            <p:cNvSpPr/>
            <p:nvPr/>
          </p:nvSpPr>
          <p:spPr>
            <a:xfrm rot="7937025">
              <a:off x="-22627" y="2613154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9"/>
            <p:cNvSpPr/>
            <p:nvPr/>
          </p:nvSpPr>
          <p:spPr>
            <a:xfrm flipH="1" rot="-5323114">
              <a:off x="7504066" y="-2269671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9"/>
            <p:cNvSpPr/>
            <p:nvPr/>
          </p:nvSpPr>
          <p:spPr>
            <a:xfrm flipH="1" rot="-5323114">
              <a:off x="7885766" y="-253129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9"/>
            <p:cNvSpPr/>
            <p:nvPr/>
          </p:nvSpPr>
          <p:spPr>
            <a:xfrm rot="7937025">
              <a:off x="-598371" y="33915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9"/>
            <p:cNvSpPr/>
            <p:nvPr/>
          </p:nvSpPr>
          <p:spPr>
            <a:xfrm rot="7937025">
              <a:off x="-848671" y="36543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9"/>
            <p:cNvSpPr/>
            <p:nvPr/>
          </p:nvSpPr>
          <p:spPr>
            <a:xfrm rot="-1978367">
              <a:off x="-435894" y="-225135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9"/>
            <p:cNvSpPr/>
            <p:nvPr/>
          </p:nvSpPr>
          <p:spPr>
            <a:xfrm rot="-1978367">
              <a:off x="-570485" y="-422051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9"/>
            <p:cNvSpPr/>
            <p:nvPr/>
          </p:nvSpPr>
          <p:spPr>
            <a:xfrm rot="-1978367">
              <a:off x="-734945" y="-586540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70"/>
          <p:cNvPicPr preferRelativeResize="0"/>
          <p:nvPr/>
        </p:nvPicPr>
        <p:blipFill rotWithShape="1">
          <a:blip r:embed="rId2">
            <a:alphaModFix amt="56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3" name="Google Shape;313;p70"/>
          <p:cNvGrpSpPr/>
          <p:nvPr/>
        </p:nvGrpSpPr>
        <p:grpSpPr>
          <a:xfrm>
            <a:off x="1254025" y="617900"/>
            <a:ext cx="2250830" cy="3661147"/>
            <a:chOff x="526860" y="192691"/>
            <a:chExt cx="2068777" cy="3107670"/>
          </a:xfrm>
        </p:grpSpPr>
        <p:sp>
          <p:nvSpPr>
            <p:cNvPr id="314" name="Google Shape;314;p70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70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" name="Google Shape;316;p70"/>
          <p:cNvSpPr txBox="1"/>
          <p:nvPr>
            <p:ph type="ctrTitle"/>
          </p:nvPr>
        </p:nvSpPr>
        <p:spPr>
          <a:xfrm flipH="1">
            <a:off x="4578675" y="538000"/>
            <a:ext cx="3555000" cy="10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7" name="Google Shape;317;p70"/>
          <p:cNvSpPr txBox="1"/>
          <p:nvPr>
            <p:ph idx="1" type="subTitle"/>
          </p:nvPr>
        </p:nvSpPr>
        <p:spPr>
          <a:xfrm>
            <a:off x="4071375" y="1485975"/>
            <a:ext cx="45696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70"/>
          <p:cNvSpPr/>
          <p:nvPr/>
        </p:nvSpPr>
        <p:spPr>
          <a:xfrm flipH="1">
            <a:off x="-106675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grpSp>
        <p:nvGrpSpPr>
          <p:cNvPr id="319" name="Google Shape;319;p70"/>
          <p:cNvGrpSpPr/>
          <p:nvPr/>
        </p:nvGrpSpPr>
        <p:grpSpPr>
          <a:xfrm flipH="1">
            <a:off x="508026" y="-63500"/>
            <a:ext cx="468758" cy="550028"/>
            <a:chOff x="8114866" y="-63500"/>
            <a:chExt cx="468758" cy="550028"/>
          </a:xfrm>
        </p:grpSpPr>
        <p:sp>
          <p:nvSpPr>
            <p:cNvPr id="320" name="Google Shape;320;p70"/>
            <p:cNvSpPr/>
            <p:nvPr/>
          </p:nvSpPr>
          <p:spPr>
            <a:xfrm flipH="1">
              <a:off x="842285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70"/>
            <p:cNvSpPr/>
            <p:nvPr/>
          </p:nvSpPr>
          <p:spPr>
            <a:xfrm flipH="1" rot="2003650">
              <a:off x="81429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" name="Google Shape;322;p70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0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0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0"/>
          <p:cNvSpPr/>
          <p:nvPr/>
        </p:nvSpPr>
        <p:spPr>
          <a:xfrm rot="6124618">
            <a:off x="-467752" y="4104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0"/>
          <p:cNvSpPr/>
          <p:nvPr/>
        </p:nvSpPr>
        <p:spPr>
          <a:xfrm rot="6124618">
            <a:off x="-621277" y="42384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70"/>
          <p:cNvSpPr/>
          <p:nvPr/>
        </p:nvSpPr>
        <p:spPr>
          <a:xfrm rot="6124618">
            <a:off x="-781227" y="4417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8" name="Google Shape;328;p70"/>
          <p:cNvGrpSpPr/>
          <p:nvPr/>
        </p:nvGrpSpPr>
        <p:grpSpPr>
          <a:xfrm>
            <a:off x="8326275" y="3463982"/>
            <a:ext cx="727535" cy="1710819"/>
            <a:chOff x="8416475" y="3483007"/>
            <a:chExt cx="727535" cy="1710819"/>
          </a:xfrm>
        </p:grpSpPr>
        <p:sp>
          <p:nvSpPr>
            <p:cNvPr id="329" name="Google Shape;329;p70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70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70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2" name="Google Shape;332;p70"/>
          <p:cNvSpPr txBox="1"/>
          <p:nvPr/>
        </p:nvSpPr>
        <p:spPr>
          <a:xfrm>
            <a:off x="4490175" y="3334350"/>
            <a:ext cx="37320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This presentation template was created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from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71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71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6" name="Google Shape;336;p71"/>
          <p:cNvSpPr txBox="1"/>
          <p:nvPr>
            <p:ph idx="2" type="ctrTitle"/>
          </p:nvPr>
        </p:nvSpPr>
        <p:spPr>
          <a:xfrm flipH="1">
            <a:off x="747275" y="2097000"/>
            <a:ext cx="2043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37" name="Google Shape;337;p71"/>
          <p:cNvSpPr txBox="1"/>
          <p:nvPr>
            <p:ph idx="1" type="subTitle"/>
          </p:nvPr>
        </p:nvSpPr>
        <p:spPr>
          <a:xfrm flipH="1">
            <a:off x="626700" y="2558000"/>
            <a:ext cx="39453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38" name="Google Shape;338;p71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1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71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1"/>
          <p:cNvSpPr/>
          <p:nvPr/>
        </p:nvSpPr>
        <p:spPr>
          <a:xfrm rot="6124618">
            <a:off x="-467752" y="4104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71"/>
          <p:cNvSpPr/>
          <p:nvPr/>
        </p:nvSpPr>
        <p:spPr>
          <a:xfrm rot="6124618">
            <a:off x="-621277" y="42384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71"/>
          <p:cNvSpPr/>
          <p:nvPr/>
        </p:nvSpPr>
        <p:spPr>
          <a:xfrm rot="6124618">
            <a:off x="-781227" y="4417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72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72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7" name="Google Shape;347;p72"/>
          <p:cNvSpPr txBox="1"/>
          <p:nvPr>
            <p:ph idx="2" type="ctrTitle"/>
          </p:nvPr>
        </p:nvSpPr>
        <p:spPr>
          <a:xfrm flipH="1">
            <a:off x="747275" y="1903875"/>
            <a:ext cx="2043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48" name="Google Shape;348;p72"/>
          <p:cNvSpPr txBox="1"/>
          <p:nvPr>
            <p:ph idx="1" type="subTitle"/>
          </p:nvPr>
        </p:nvSpPr>
        <p:spPr>
          <a:xfrm flipH="1">
            <a:off x="626775" y="2364875"/>
            <a:ext cx="3566100" cy="15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49" name="Google Shape;349;p72"/>
          <p:cNvSpPr txBox="1"/>
          <p:nvPr>
            <p:ph idx="3" type="ctrTitle"/>
          </p:nvPr>
        </p:nvSpPr>
        <p:spPr>
          <a:xfrm flipH="1">
            <a:off x="5120375" y="1903875"/>
            <a:ext cx="2043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50" name="Google Shape;350;p72"/>
          <p:cNvSpPr txBox="1"/>
          <p:nvPr>
            <p:ph idx="4" type="subTitle"/>
          </p:nvPr>
        </p:nvSpPr>
        <p:spPr>
          <a:xfrm flipH="1">
            <a:off x="4999650" y="2364875"/>
            <a:ext cx="35661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51" name="Google Shape;351;p72"/>
          <p:cNvSpPr/>
          <p:nvPr/>
        </p:nvSpPr>
        <p:spPr>
          <a:xfrm>
            <a:off x="-211050" y="-900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72"/>
          <p:cNvSpPr/>
          <p:nvPr/>
        </p:nvSpPr>
        <p:spPr>
          <a:xfrm>
            <a:off x="-376150" y="-2678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72"/>
          <p:cNvSpPr/>
          <p:nvPr/>
        </p:nvSpPr>
        <p:spPr>
          <a:xfrm>
            <a:off x="-560300" y="-4519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72"/>
          <p:cNvSpPr/>
          <p:nvPr/>
        </p:nvSpPr>
        <p:spPr>
          <a:xfrm rot="10800000">
            <a:off x="6567750" y="30774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72"/>
          <p:cNvSpPr/>
          <p:nvPr/>
        </p:nvSpPr>
        <p:spPr>
          <a:xfrm rot="10800000">
            <a:off x="6732850" y="32552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72"/>
          <p:cNvSpPr/>
          <p:nvPr/>
        </p:nvSpPr>
        <p:spPr>
          <a:xfrm rot="10800000">
            <a:off x="6917000" y="34394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77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77"/>
          <p:cNvSpPr/>
          <p:nvPr/>
        </p:nvSpPr>
        <p:spPr>
          <a:xfrm rot="-1577317">
            <a:off x="-770925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77"/>
          <p:cNvSpPr/>
          <p:nvPr/>
        </p:nvSpPr>
        <p:spPr>
          <a:xfrm rot="-1577317">
            <a:off x="-902261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77"/>
          <p:cNvSpPr/>
          <p:nvPr/>
        </p:nvSpPr>
        <p:spPr>
          <a:xfrm rot="-1577317">
            <a:off x="-1048197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77"/>
          <p:cNvSpPr/>
          <p:nvPr/>
        </p:nvSpPr>
        <p:spPr>
          <a:xfrm rot="9222683">
            <a:off x="7437778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77"/>
          <p:cNvSpPr/>
          <p:nvPr/>
        </p:nvSpPr>
        <p:spPr>
          <a:xfrm rot="9222683">
            <a:off x="7569115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77"/>
          <p:cNvSpPr/>
          <p:nvPr/>
        </p:nvSpPr>
        <p:spPr>
          <a:xfrm rot="9222683">
            <a:off x="7715050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77"/>
          <p:cNvSpPr/>
          <p:nvPr/>
        </p:nvSpPr>
        <p:spPr>
          <a:xfrm rot="-1978372">
            <a:off x="-449335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77"/>
          <p:cNvSpPr/>
          <p:nvPr/>
        </p:nvSpPr>
        <p:spPr>
          <a:xfrm rot="-1978372">
            <a:off x="-563785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7"/>
          <p:cNvSpPr/>
          <p:nvPr/>
        </p:nvSpPr>
        <p:spPr>
          <a:xfrm rot="-1978372">
            <a:off x="-703635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77"/>
          <p:cNvSpPr/>
          <p:nvPr/>
        </p:nvSpPr>
        <p:spPr>
          <a:xfrm rot="8821628">
            <a:off x="7973415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77"/>
          <p:cNvSpPr/>
          <p:nvPr/>
        </p:nvSpPr>
        <p:spPr>
          <a:xfrm rot="8821628">
            <a:off x="8087865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77"/>
          <p:cNvSpPr/>
          <p:nvPr/>
        </p:nvSpPr>
        <p:spPr>
          <a:xfrm rot="8821628">
            <a:off x="8227715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78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78"/>
          <p:cNvSpPr/>
          <p:nvPr/>
        </p:nvSpPr>
        <p:spPr>
          <a:xfrm>
            <a:off x="-421100" y="-16642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78"/>
          <p:cNvSpPr/>
          <p:nvPr/>
        </p:nvSpPr>
        <p:spPr>
          <a:xfrm>
            <a:off x="-611850" y="-323487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78"/>
          <p:cNvSpPr/>
          <p:nvPr/>
        </p:nvSpPr>
        <p:spPr>
          <a:xfrm>
            <a:off x="-799075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78"/>
          <p:cNvSpPr/>
          <p:nvPr/>
        </p:nvSpPr>
        <p:spPr>
          <a:xfrm flipH="1">
            <a:off x="7517000" y="-1982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78"/>
          <p:cNvSpPr/>
          <p:nvPr/>
        </p:nvSpPr>
        <p:spPr>
          <a:xfrm flipH="1">
            <a:off x="7745875" y="-35077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78"/>
          <p:cNvSpPr/>
          <p:nvPr/>
        </p:nvSpPr>
        <p:spPr>
          <a:xfrm flipH="1">
            <a:off x="7926750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78"/>
          <p:cNvSpPr/>
          <p:nvPr/>
        </p:nvSpPr>
        <p:spPr>
          <a:xfrm flipH="1" rot="-8821628">
            <a:off x="-330435" y="43530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78"/>
          <p:cNvSpPr/>
          <p:nvPr/>
        </p:nvSpPr>
        <p:spPr>
          <a:xfrm flipH="1" rot="-8821628">
            <a:off x="-444885" y="45204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78"/>
          <p:cNvSpPr/>
          <p:nvPr/>
        </p:nvSpPr>
        <p:spPr>
          <a:xfrm flipH="1" rot="-8821628">
            <a:off x="-584735" y="46603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2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2"/>
          <p:cNvSpPr txBox="1"/>
          <p:nvPr>
            <p:ph type="title"/>
          </p:nvPr>
        </p:nvSpPr>
        <p:spPr>
          <a:xfrm>
            <a:off x="4637175" y="3079750"/>
            <a:ext cx="9333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52"/>
          <p:cNvSpPr txBox="1"/>
          <p:nvPr>
            <p:ph idx="2" type="title"/>
          </p:nvPr>
        </p:nvSpPr>
        <p:spPr>
          <a:xfrm>
            <a:off x="1200375" y="2061800"/>
            <a:ext cx="22761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" name="Google Shape;41;p52"/>
          <p:cNvSpPr txBox="1"/>
          <p:nvPr>
            <p:ph idx="3" type="title"/>
          </p:nvPr>
        </p:nvSpPr>
        <p:spPr>
          <a:xfrm>
            <a:off x="1208675" y="3713325"/>
            <a:ext cx="22761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2" name="Google Shape;42;p52"/>
          <p:cNvSpPr txBox="1"/>
          <p:nvPr>
            <p:ph idx="4" type="title"/>
          </p:nvPr>
        </p:nvSpPr>
        <p:spPr>
          <a:xfrm>
            <a:off x="1037675" y="3026775"/>
            <a:ext cx="24471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52"/>
          <p:cNvSpPr txBox="1"/>
          <p:nvPr>
            <p:ph idx="5" type="title"/>
          </p:nvPr>
        </p:nvSpPr>
        <p:spPr>
          <a:xfrm>
            <a:off x="5657850" y="2061800"/>
            <a:ext cx="22761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4" name="Google Shape;44;p52"/>
          <p:cNvSpPr txBox="1"/>
          <p:nvPr>
            <p:ph idx="6" type="title"/>
          </p:nvPr>
        </p:nvSpPr>
        <p:spPr>
          <a:xfrm>
            <a:off x="5679125" y="3713325"/>
            <a:ext cx="22761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5" name="Google Shape;45;p52"/>
          <p:cNvSpPr txBox="1"/>
          <p:nvPr>
            <p:ph idx="7" type="title"/>
          </p:nvPr>
        </p:nvSpPr>
        <p:spPr>
          <a:xfrm>
            <a:off x="5660775" y="3336225"/>
            <a:ext cx="24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" name="Google Shape;46;p52"/>
          <p:cNvSpPr txBox="1"/>
          <p:nvPr>
            <p:ph idx="8" type="title"/>
          </p:nvPr>
        </p:nvSpPr>
        <p:spPr>
          <a:xfrm>
            <a:off x="3581325" y="3079750"/>
            <a:ext cx="9333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52"/>
          <p:cNvSpPr txBox="1"/>
          <p:nvPr>
            <p:ph idx="9" type="title"/>
          </p:nvPr>
        </p:nvSpPr>
        <p:spPr>
          <a:xfrm>
            <a:off x="4637175" y="1443450"/>
            <a:ext cx="9333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52"/>
          <p:cNvSpPr txBox="1"/>
          <p:nvPr>
            <p:ph idx="13" type="title"/>
          </p:nvPr>
        </p:nvSpPr>
        <p:spPr>
          <a:xfrm>
            <a:off x="3590169" y="1443450"/>
            <a:ext cx="9333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" name="Google Shape;49;p52"/>
          <p:cNvSpPr txBox="1"/>
          <p:nvPr>
            <p:ph idx="14"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" name="Google Shape;50;p52"/>
          <p:cNvSpPr txBox="1"/>
          <p:nvPr>
            <p:ph idx="15" type="title"/>
          </p:nvPr>
        </p:nvSpPr>
        <p:spPr>
          <a:xfrm>
            <a:off x="1045775" y="1380925"/>
            <a:ext cx="24309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" name="Google Shape;51;p52"/>
          <p:cNvSpPr txBox="1"/>
          <p:nvPr>
            <p:ph idx="16" type="title"/>
          </p:nvPr>
        </p:nvSpPr>
        <p:spPr>
          <a:xfrm>
            <a:off x="5657850" y="1380925"/>
            <a:ext cx="24471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" name="Google Shape;52;p52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2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2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52"/>
          <p:cNvSpPr/>
          <p:nvPr/>
        </p:nvSpPr>
        <p:spPr>
          <a:xfrm flipH="1" rot="5476894">
            <a:off x="433799" y="3212421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52"/>
          <p:cNvSpPr/>
          <p:nvPr/>
        </p:nvSpPr>
        <p:spPr>
          <a:xfrm flipH="1" rot="5476894">
            <a:off x="175489" y="3302767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2"/>
          <p:cNvSpPr/>
          <p:nvPr/>
        </p:nvSpPr>
        <p:spPr>
          <a:xfrm flipH="1" rot="5476894">
            <a:off x="29251" y="3384442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53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53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53"/>
          <p:cNvSpPr txBox="1"/>
          <p:nvPr>
            <p:ph idx="1" type="subTitle"/>
          </p:nvPr>
        </p:nvSpPr>
        <p:spPr>
          <a:xfrm>
            <a:off x="1201175" y="3252225"/>
            <a:ext cx="292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9pPr>
          </a:lstStyle>
          <a:p/>
        </p:txBody>
      </p:sp>
      <p:sp>
        <p:nvSpPr>
          <p:cNvPr id="62" name="Google Shape;62;p53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63" name="Google Shape;63;p53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64" name="Google Shape;64;p53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3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53"/>
          <p:cNvSpPr/>
          <p:nvPr/>
        </p:nvSpPr>
        <p:spPr>
          <a:xfrm rot="7777740">
            <a:off x="-1119207" y="-1152676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53"/>
          <p:cNvSpPr/>
          <p:nvPr/>
        </p:nvSpPr>
        <p:spPr>
          <a:xfrm rot="7777740">
            <a:off x="-1625257" y="-1530426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53"/>
          <p:cNvSpPr/>
          <p:nvPr/>
        </p:nvSpPr>
        <p:spPr>
          <a:xfrm rot="7777740">
            <a:off x="-2073657" y="-1831501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53"/>
          <p:cNvSpPr/>
          <p:nvPr/>
        </p:nvSpPr>
        <p:spPr>
          <a:xfrm rot="-1577322">
            <a:off x="-385643" y="3687160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53"/>
          <p:cNvSpPr/>
          <p:nvPr/>
        </p:nvSpPr>
        <p:spPr>
          <a:xfrm rot="-1577322">
            <a:off x="-499563" y="3830691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53"/>
          <p:cNvSpPr/>
          <p:nvPr/>
        </p:nvSpPr>
        <p:spPr>
          <a:xfrm rot="-1577322">
            <a:off x="-626147" y="3990177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54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54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54"/>
          <p:cNvSpPr txBox="1"/>
          <p:nvPr>
            <p:ph idx="2" type="title"/>
          </p:nvPr>
        </p:nvSpPr>
        <p:spPr>
          <a:xfrm>
            <a:off x="833438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6" name="Google Shape;76;p54"/>
          <p:cNvSpPr txBox="1"/>
          <p:nvPr>
            <p:ph idx="1" type="subTitle"/>
          </p:nvPr>
        </p:nvSpPr>
        <p:spPr>
          <a:xfrm>
            <a:off x="833450" y="30452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4"/>
          <p:cNvSpPr txBox="1"/>
          <p:nvPr>
            <p:ph idx="3" type="title"/>
          </p:nvPr>
        </p:nvSpPr>
        <p:spPr>
          <a:xfrm>
            <a:off x="3472200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" name="Google Shape;78;p54"/>
          <p:cNvSpPr txBox="1"/>
          <p:nvPr>
            <p:ph idx="4" type="subTitle"/>
          </p:nvPr>
        </p:nvSpPr>
        <p:spPr>
          <a:xfrm>
            <a:off x="3472202" y="30452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54"/>
          <p:cNvSpPr txBox="1"/>
          <p:nvPr>
            <p:ph idx="5" type="title"/>
          </p:nvPr>
        </p:nvSpPr>
        <p:spPr>
          <a:xfrm>
            <a:off x="6110962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" name="Google Shape;80;p54"/>
          <p:cNvSpPr txBox="1"/>
          <p:nvPr>
            <p:ph idx="6" type="subTitle"/>
          </p:nvPr>
        </p:nvSpPr>
        <p:spPr>
          <a:xfrm>
            <a:off x="6110954" y="30452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4"/>
          <p:cNvSpPr/>
          <p:nvPr/>
        </p:nvSpPr>
        <p:spPr>
          <a:xfrm flipH="1" rot="1577317">
            <a:off x="7668878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54"/>
          <p:cNvSpPr/>
          <p:nvPr/>
        </p:nvSpPr>
        <p:spPr>
          <a:xfrm flipH="1" rot="1577317">
            <a:off x="7800215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4"/>
          <p:cNvSpPr/>
          <p:nvPr/>
        </p:nvSpPr>
        <p:spPr>
          <a:xfrm flipH="1" rot="1577317">
            <a:off x="7946150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4"/>
          <p:cNvSpPr/>
          <p:nvPr/>
        </p:nvSpPr>
        <p:spPr>
          <a:xfrm flipH="1" rot="-9222683">
            <a:off x="-539825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54"/>
          <p:cNvSpPr/>
          <p:nvPr/>
        </p:nvSpPr>
        <p:spPr>
          <a:xfrm flipH="1" rot="-9222683">
            <a:off x="-671161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4"/>
          <p:cNvSpPr/>
          <p:nvPr/>
        </p:nvSpPr>
        <p:spPr>
          <a:xfrm flipH="1" rot="-9222683">
            <a:off x="-817097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4"/>
          <p:cNvSpPr/>
          <p:nvPr/>
        </p:nvSpPr>
        <p:spPr>
          <a:xfrm flipH="1" rot="1978372">
            <a:off x="8267768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54"/>
          <p:cNvSpPr/>
          <p:nvPr/>
        </p:nvSpPr>
        <p:spPr>
          <a:xfrm flipH="1" rot="1978372">
            <a:off x="8382218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4"/>
          <p:cNvSpPr/>
          <p:nvPr/>
        </p:nvSpPr>
        <p:spPr>
          <a:xfrm flipH="1" rot="1978372">
            <a:off x="8522068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4"/>
          <p:cNvSpPr/>
          <p:nvPr/>
        </p:nvSpPr>
        <p:spPr>
          <a:xfrm flipH="1" rot="-8821628">
            <a:off x="-154982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4"/>
          <p:cNvSpPr/>
          <p:nvPr/>
        </p:nvSpPr>
        <p:spPr>
          <a:xfrm flipH="1" rot="-8821628">
            <a:off x="-269432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4"/>
          <p:cNvSpPr/>
          <p:nvPr/>
        </p:nvSpPr>
        <p:spPr>
          <a:xfrm flipH="1" rot="-8821628">
            <a:off x="-409282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55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55"/>
          <p:cNvSpPr/>
          <p:nvPr/>
        </p:nvSpPr>
        <p:spPr>
          <a:xfrm>
            <a:off x="1410921" y="686958"/>
            <a:ext cx="6310240" cy="3982651"/>
          </a:xfrm>
          <a:custGeom>
            <a:rect b="b" l="l" r="r" t="t"/>
            <a:pathLst>
              <a:path extrusionOk="0" h="17382" w="27540">
                <a:moveTo>
                  <a:pt x="0" y="0"/>
                </a:moveTo>
                <a:lnTo>
                  <a:pt x="0" y="17382"/>
                </a:lnTo>
                <a:lnTo>
                  <a:pt x="27539" y="17382"/>
                </a:lnTo>
                <a:lnTo>
                  <a:pt x="27539" y="0"/>
                </a:lnTo>
                <a:close/>
              </a:path>
            </a:pathLst>
          </a:custGeom>
          <a:solidFill>
            <a:srgbClr val="FFA35A">
              <a:alpha val="2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5"/>
          <p:cNvSpPr/>
          <p:nvPr/>
        </p:nvSpPr>
        <p:spPr>
          <a:xfrm>
            <a:off x="1344701" y="633800"/>
            <a:ext cx="6488962" cy="222022"/>
          </a:xfrm>
          <a:custGeom>
            <a:rect b="b" l="l" r="r" t="t"/>
            <a:pathLst>
              <a:path extrusionOk="0" h="969" w="28320">
                <a:moveTo>
                  <a:pt x="28320" y="1"/>
                </a:moveTo>
                <a:lnTo>
                  <a:pt x="44" y="232"/>
                </a:lnTo>
                <a:lnTo>
                  <a:pt x="0" y="969"/>
                </a:lnTo>
                <a:lnTo>
                  <a:pt x="28320" y="680"/>
                </a:lnTo>
                <a:lnTo>
                  <a:pt x="2832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5"/>
          <p:cNvSpPr/>
          <p:nvPr/>
        </p:nvSpPr>
        <p:spPr>
          <a:xfrm>
            <a:off x="4324370" y="4654752"/>
            <a:ext cx="182158" cy="169323"/>
          </a:xfrm>
          <a:custGeom>
            <a:rect b="b" l="l" r="r" t="t"/>
            <a:pathLst>
              <a:path extrusionOk="0" h="739" w="795">
                <a:moveTo>
                  <a:pt x="425" y="1"/>
                </a:moveTo>
                <a:cubicBezTo>
                  <a:pt x="395" y="1"/>
                  <a:pt x="376" y="7"/>
                  <a:pt x="376" y="7"/>
                </a:cubicBezTo>
                <a:cubicBezTo>
                  <a:pt x="376" y="7"/>
                  <a:pt x="405" y="7"/>
                  <a:pt x="448" y="22"/>
                </a:cubicBezTo>
                <a:cubicBezTo>
                  <a:pt x="506" y="36"/>
                  <a:pt x="578" y="79"/>
                  <a:pt x="636" y="152"/>
                </a:cubicBezTo>
                <a:cubicBezTo>
                  <a:pt x="679" y="224"/>
                  <a:pt x="737" y="325"/>
                  <a:pt x="723" y="441"/>
                </a:cubicBezTo>
                <a:cubicBezTo>
                  <a:pt x="708" y="542"/>
                  <a:pt x="592" y="643"/>
                  <a:pt x="477" y="672"/>
                </a:cubicBezTo>
                <a:cubicBezTo>
                  <a:pt x="446" y="682"/>
                  <a:pt x="415" y="686"/>
                  <a:pt x="385" y="686"/>
                </a:cubicBezTo>
                <a:cubicBezTo>
                  <a:pt x="284" y="686"/>
                  <a:pt x="189" y="637"/>
                  <a:pt x="145" y="571"/>
                </a:cubicBezTo>
                <a:cubicBezTo>
                  <a:pt x="87" y="469"/>
                  <a:pt x="87" y="368"/>
                  <a:pt x="116" y="282"/>
                </a:cubicBezTo>
                <a:cubicBezTo>
                  <a:pt x="130" y="180"/>
                  <a:pt x="173" y="137"/>
                  <a:pt x="217" y="94"/>
                </a:cubicBezTo>
                <a:cubicBezTo>
                  <a:pt x="275" y="65"/>
                  <a:pt x="289" y="36"/>
                  <a:pt x="289" y="36"/>
                </a:cubicBezTo>
                <a:lnTo>
                  <a:pt x="289" y="36"/>
                </a:lnTo>
                <a:cubicBezTo>
                  <a:pt x="289" y="36"/>
                  <a:pt x="260" y="36"/>
                  <a:pt x="173" y="65"/>
                </a:cubicBezTo>
                <a:cubicBezTo>
                  <a:pt x="130" y="79"/>
                  <a:pt x="72" y="152"/>
                  <a:pt x="29" y="238"/>
                </a:cubicBezTo>
                <a:cubicBezTo>
                  <a:pt x="0" y="325"/>
                  <a:pt x="0" y="455"/>
                  <a:pt x="72" y="585"/>
                </a:cubicBezTo>
                <a:cubicBezTo>
                  <a:pt x="130" y="690"/>
                  <a:pt x="263" y="738"/>
                  <a:pt x="388" y="738"/>
                </a:cubicBezTo>
                <a:cubicBezTo>
                  <a:pt x="419" y="738"/>
                  <a:pt x="449" y="735"/>
                  <a:pt x="477" y="730"/>
                </a:cubicBezTo>
                <a:cubicBezTo>
                  <a:pt x="636" y="715"/>
                  <a:pt x="766" y="585"/>
                  <a:pt x="780" y="441"/>
                </a:cubicBezTo>
                <a:cubicBezTo>
                  <a:pt x="795" y="310"/>
                  <a:pt x="737" y="180"/>
                  <a:pt x="665" y="108"/>
                </a:cubicBezTo>
                <a:cubicBezTo>
                  <a:pt x="592" y="36"/>
                  <a:pt x="520" y="7"/>
                  <a:pt x="477" y="7"/>
                </a:cubicBezTo>
                <a:cubicBezTo>
                  <a:pt x="458" y="2"/>
                  <a:pt x="440" y="1"/>
                  <a:pt x="4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5"/>
          <p:cNvSpPr txBox="1"/>
          <p:nvPr>
            <p:ph type="title"/>
          </p:nvPr>
        </p:nvSpPr>
        <p:spPr>
          <a:xfrm>
            <a:off x="2124450" y="1089825"/>
            <a:ext cx="4895100" cy="15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9" name="Google Shape;99;p55"/>
          <p:cNvSpPr txBox="1"/>
          <p:nvPr>
            <p:ph idx="1" type="subTitle"/>
          </p:nvPr>
        </p:nvSpPr>
        <p:spPr>
          <a:xfrm>
            <a:off x="2368500" y="2835675"/>
            <a:ext cx="4407000" cy="12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0" name="Google Shape;100;p55"/>
          <p:cNvSpPr/>
          <p:nvPr/>
        </p:nvSpPr>
        <p:spPr>
          <a:xfrm>
            <a:off x="-174158" y="-51793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5"/>
          <p:cNvSpPr/>
          <p:nvPr/>
        </p:nvSpPr>
        <p:spPr>
          <a:xfrm>
            <a:off x="-356698" y="-248374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5"/>
          <p:cNvSpPr/>
          <p:nvPr/>
        </p:nvSpPr>
        <p:spPr>
          <a:xfrm>
            <a:off x="-560300" y="-451975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5"/>
          <p:cNvSpPr/>
          <p:nvPr/>
        </p:nvSpPr>
        <p:spPr>
          <a:xfrm flipH="1">
            <a:off x="6332275" y="-51793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5"/>
          <p:cNvSpPr/>
          <p:nvPr/>
        </p:nvSpPr>
        <p:spPr>
          <a:xfrm flipH="1">
            <a:off x="6514815" y="-248374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5"/>
          <p:cNvSpPr/>
          <p:nvPr/>
        </p:nvSpPr>
        <p:spPr>
          <a:xfrm flipH="1">
            <a:off x="6718417" y="-451975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6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6"/>
          <p:cNvSpPr txBox="1"/>
          <p:nvPr>
            <p:ph idx="1" type="subTitle"/>
          </p:nvPr>
        </p:nvSpPr>
        <p:spPr>
          <a:xfrm flipH="1">
            <a:off x="2216050" y="1406200"/>
            <a:ext cx="4713900" cy="10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Google Shape;109;p56"/>
          <p:cNvSpPr txBox="1"/>
          <p:nvPr>
            <p:ph type="ctrTitle"/>
          </p:nvPr>
        </p:nvSpPr>
        <p:spPr>
          <a:xfrm flipH="1">
            <a:off x="3055450" y="2546500"/>
            <a:ext cx="30351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110" name="Google Shape;110;p56"/>
          <p:cNvGrpSpPr/>
          <p:nvPr/>
        </p:nvGrpSpPr>
        <p:grpSpPr>
          <a:xfrm>
            <a:off x="126196" y="538003"/>
            <a:ext cx="2044159" cy="3324897"/>
            <a:chOff x="526860" y="192691"/>
            <a:chExt cx="2068777" cy="3107670"/>
          </a:xfrm>
        </p:grpSpPr>
        <p:sp>
          <p:nvSpPr>
            <p:cNvPr id="111" name="Google Shape;111;p56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6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" name="Google Shape;113;p56"/>
          <p:cNvGrpSpPr/>
          <p:nvPr/>
        </p:nvGrpSpPr>
        <p:grpSpPr>
          <a:xfrm>
            <a:off x="6929946" y="538003"/>
            <a:ext cx="2044159" cy="3324897"/>
            <a:chOff x="526860" y="192691"/>
            <a:chExt cx="2068777" cy="3107670"/>
          </a:xfrm>
        </p:grpSpPr>
        <p:sp>
          <p:nvSpPr>
            <p:cNvPr id="114" name="Google Shape;114;p56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6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56"/>
          <p:cNvSpPr/>
          <p:nvPr/>
        </p:nvSpPr>
        <p:spPr>
          <a:xfrm>
            <a:off x="-52350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17" name="Google Shape;117;p56"/>
          <p:cNvSpPr/>
          <p:nvPr/>
        </p:nvSpPr>
        <p:spPr>
          <a:xfrm flipH="1">
            <a:off x="8422852" y="-63500"/>
            <a:ext cx="1325" cy="276813"/>
          </a:xfrm>
          <a:custGeom>
            <a:rect b="b" l="l" r="r" t="t"/>
            <a:pathLst>
              <a:path extrusionOk="0" h="6267" w="30">
                <a:moveTo>
                  <a:pt x="15" y="0"/>
                </a:moveTo>
                <a:cubicBezTo>
                  <a:pt x="0" y="0"/>
                  <a:pt x="0" y="1391"/>
                  <a:pt x="0" y="3133"/>
                </a:cubicBezTo>
                <a:cubicBezTo>
                  <a:pt x="0" y="4875"/>
                  <a:pt x="0" y="6266"/>
                  <a:pt x="15" y="6266"/>
                </a:cubicBezTo>
                <a:cubicBezTo>
                  <a:pt x="29" y="6266"/>
                  <a:pt x="29" y="4846"/>
                  <a:pt x="29" y="3133"/>
                </a:cubicBezTo>
                <a:cubicBezTo>
                  <a:pt x="29" y="1391"/>
                  <a:pt x="29" y="0"/>
                  <a:pt x="15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6"/>
          <p:cNvSpPr/>
          <p:nvPr/>
        </p:nvSpPr>
        <p:spPr>
          <a:xfrm flipH="1" rot="2003650">
            <a:off x="8142936" y="165846"/>
            <a:ext cx="412618" cy="225767"/>
          </a:xfrm>
          <a:custGeom>
            <a:rect b="b" l="l" r="r" t="t"/>
            <a:pathLst>
              <a:path extrusionOk="0" h="5111" w="9341">
                <a:moveTo>
                  <a:pt x="3631" y="1"/>
                </a:moveTo>
                <a:lnTo>
                  <a:pt x="3631" y="1172"/>
                </a:lnTo>
                <a:lnTo>
                  <a:pt x="0" y="5110"/>
                </a:lnTo>
                <a:lnTo>
                  <a:pt x="9340" y="4686"/>
                </a:lnTo>
                <a:lnTo>
                  <a:pt x="4670" y="1172"/>
                </a:lnTo>
                <a:lnTo>
                  <a:pt x="467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57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57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57"/>
          <p:cNvSpPr/>
          <p:nvPr/>
        </p:nvSpPr>
        <p:spPr>
          <a:xfrm flipH="1" rot="1577317">
            <a:off x="7739678" y="3573728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7"/>
          <p:cNvSpPr/>
          <p:nvPr/>
        </p:nvSpPr>
        <p:spPr>
          <a:xfrm flipH="1" rot="1577317">
            <a:off x="7871015" y="3739202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7"/>
          <p:cNvSpPr/>
          <p:nvPr/>
        </p:nvSpPr>
        <p:spPr>
          <a:xfrm flipH="1" rot="1577317">
            <a:off x="8016950" y="3923070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7"/>
          <p:cNvSpPr/>
          <p:nvPr/>
        </p:nvSpPr>
        <p:spPr>
          <a:xfrm flipH="1" rot="-9222683">
            <a:off x="-771575" y="-85565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57"/>
          <p:cNvSpPr/>
          <p:nvPr/>
        </p:nvSpPr>
        <p:spPr>
          <a:xfrm flipH="1" rot="-9222683">
            <a:off x="-902911" y="-102112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7"/>
          <p:cNvSpPr/>
          <p:nvPr/>
        </p:nvSpPr>
        <p:spPr>
          <a:xfrm flipH="1" rot="-9222683">
            <a:off x="-1048847" y="-120499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58"/>
          <p:cNvPicPr preferRelativeResize="0"/>
          <p:nvPr/>
        </p:nvPicPr>
        <p:blipFill rotWithShape="1">
          <a:blip r:embed="rId2">
            <a:alphaModFix amt="42000"/>
          </a:blip>
          <a:srcRect b="0" l="0" r="0" t="0"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58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58"/>
          <p:cNvSpPr/>
          <p:nvPr/>
        </p:nvSpPr>
        <p:spPr>
          <a:xfrm flipH="1" rot="-5323106">
            <a:off x="7359901" y="-1474033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8"/>
          <p:cNvSpPr/>
          <p:nvPr/>
        </p:nvSpPr>
        <p:spPr>
          <a:xfrm flipH="1" rot="-5323106">
            <a:off x="7618211" y="-1627954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8"/>
          <p:cNvSpPr/>
          <p:nvPr/>
        </p:nvSpPr>
        <p:spPr>
          <a:xfrm flipH="1" rot="-5323106">
            <a:off x="7840749" y="-1748479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" name="Google Shape;134;p58"/>
          <p:cNvGrpSpPr/>
          <p:nvPr/>
        </p:nvGrpSpPr>
        <p:grpSpPr>
          <a:xfrm>
            <a:off x="-1349412" y="3483000"/>
            <a:ext cx="3266587" cy="3306486"/>
            <a:chOff x="-1349412" y="3483000"/>
            <a:chExt cx="3266587" cy="3306486"/>
          </a:xfrm>
        </p:grpSpPr>
        <p:sp>
          <p:nvSpPr>
            <p:cNvPr id="135" name="Google Shape;135;p58"/>
            <p:cNvSpPr/>
            <p:nvPr/>
          </p:nvSpPr>
          <p:spPr>
            <a:xfrm rot="7937019">
              <a:off x="-531179" y="3910900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8"/>
            <p:cNvSpPr/>
            <p:nvPr/>
          </p:nvSpPr>
          <p:spPr>
            <a:xfrm rot="7937019">
              <a:off x="-426697" y="3722842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8"/>
            <p:cNvSpPr/>
            <p:nvPr/>
          </p:nvSpPr>
          <p:spPr>
            <a:xfrm rot="7937019">
              <a:off x="-291247" y="3534784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b="0" i="0" sz="28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b="0" i="0" sz="18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b="0" i="0" sz="14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"/>
          <p:cNvSpPr txBox="1"/>
          <p:nvPr>
            <p:ph idx="1" type="subTitle"/>
          </p:nvPr>
        </p:nvSpPr>
        <p:spPr>
          <a:xfrm>
            <a:off x="4892800" y="1159475"/>
            <a:ext cx="4125900" cy="25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-commerce Analysis</a:t>
            </a:r>
            <a:endParaRPr/>
          </a:p>
        </p:txBody>
      </p:sp>
      <p:grpSp>
        <p:nvGrpSpPr>
          <p:cNvPr id="388" name="Google Shape;388;p1"/>
          <p:cNvGrpSpPr/>
          <p:nvPr/>
        </p:nvGrpSpPr>
        <p:grpSpPr>
          <a:xfrm>
            <a:off x="3522263" y="1128388"/>
            <a:ext cx="547356" cy="525521"/>
            <a:chOff x="3522263" y="1128388"/>
            <a:chExt cx="547356" cy="525521"/>
          </a:xfrm>
        </p:grpSpPr>
        <p:sp>
          <p:nvSpPr>
            <p:cNvPr id="389" name="Google Shape;389;p1"/>
            <p:cNvSpPr/>
            <p:nvPr/>
          </p:nvSpPr>
          <p:spPr>
            <a:xfrm>
              <a:off x="3522263" y="1128388"/>
              <a:ext cx="547356" cy="482144"/>
            </a:xfrm>
            <a:custGeom>
              <a:rect b="b" l="l" r="r" t="t"/>
              <a:pathLst>
                <a:path extrusionOk="0" h="5237" w="5945">
                  <a:moveTo>
                    <a:pt x="2969" y="0"/>
                  </a:moveTo>
                  <a:cubicBezTo>
                    <a:pt x="2633" y="0"/>
                    <a:pt x="2291" y="65"/>
                    <a:pt x="1962" y="203"/>
                  </a:cubicBezTo>
                  <a:cubicBezTo>
                    <a:pt x="630" y="759"/>
                    <a:pt x="1" y="2296"/>
                    <a:pt x="557" y="3628"/>
                  </a:cubicBezTo>
                  <a:cubicBezTo>
                    <a:pt x="976" y="4632"/>
                    <a:pt x="1943" y="5236"/>
                    <a:pt x="2970" y="5236"/>
                  </a:cubicBezTo>
                  <a:cubicBezTo>
                    <a:pt x="3306" y="5236"/>
                    <a:pt x="3650" y="5171"/>
                    <a:pt x="3983" y="5034"/>
                  </a:cubicBezTo>
                  <a:cubicBezTo>
                    <a:pt x="5315" y="4477"/>
                    <a:pt x="5944" y="2940"/>
                    <a:pt x="5388" y="1608"/>
                  </a:cubicBezTo>
                  <a:cubicBezTo>
                    <a:pt x="4969" y="605"/>
                    <a:pt x="3994" y="0"/>
                    <a:pt x="29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"/>
            <p:cNvSpPr/>
            <p:nvPr/>
          </p:nvSpPr>
          <p:spPr>
            <a:xfrm>
              <a:off x="3592330" y="1544628"/>
              <a:ext cx="125491" cy="109281"/>
            </a:xfrm>
            <a:custGeom>
              <a:rect b="b" l="l" r="r" t="t"/>
              <a:pathLst>
                <a:path extrusionOk="0" h="1187" w="1363">
                  <a:moveTo>
                    <a:pt x="396" y="0"/>
                  </a:moveTo>
                  <a:lnTo>
                    <a:pt x="1" y="1186"/>
                  </a:lnTo>
                  <a:lnTo>
                    <a:pt x="1362" y="527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"/>
            <p:cNvSpPr/>
            <p:nvPr/>
          </p:nvSpPr>
          <p:spPr>
            <a:xfrm>
              <a:off x="3715861" y="1249930"/>
              <a:ext cx="152111" cy="239073"/>
            </a:xfrm>
            <a:custGeom>
              <a:rect b="b" l="l" r="r" t="t"/>
              <a:pathLst>
                <a:path extrusionOk="0" h="1933" w="1230">
                  <a:moveTo>
                    <a:pt x="542" y="483"/>
                  </a:moveTo>
                  <a:lnTo>
                    <a:pt x="542" y="791"/>
                  </a:lnTo>
                  <a:cubicBezTo>
                    <a:pt x="498" y="776"/>
                    <a:pt x="439" y="732"/>
                    <a:pt x="425" y="717"/>
                  </a:cubicBezTo>
                  <a:cubicBezTo>
                    <a:pt x="410" y="703"/>
                    <a:pt x="395" y="659"/>
                    <a:pt x="395" y="630"/>
                  </a:cubicBezTo>
                  <a:cubicBezTo>
                    <a:pt x="395" y="571"/>
                    <a:pt x="410" y="542"/>
                    <a:pt x="425" y="512"/>
                  </a:cubicBezTo>
                  <a:cubicBezTo>
                    <a:pt x="439" y="498"/>
                    <a:pt x="483" y="483"/>
                    <a:pt x="542" y="483"/>
                  </a:cubicBezTo>
                  <a:close/>
                  <a:moveTo>
                    <a:pt x="630" y="1157"/>
                  </a:moveTo>
                  <a:cubicBezTo>
                    <a:pt x="688" y="1171"/>
                    <a:pt x="717" y="1215"/>
                    <a:pt x="761" y="1230"/>
                  </a:cubicBezTo>
                  <a:cubicBezTo>
                    <a:pt x="776" y="1244"/>
                    <a:pt x="791" y="1288"/>
                    <a:pt x="791" y="1318"/>
                  </a:cubicBezTo>
                  <a:cubicBezTo>
                    <a:pt x="791" y="1376"/>
                    <a:pt x="791" y="1391"/>
                    <a:pt x="761" y="1435"/>
                  </a:cubicBezTo>
                  <a:cubicBezTo>
                    <a:pt x="732" y="1464"/>
                    <a:pt x="703" y="1493"/>
                    <a:pt x="630" y="1493"/>
                  </a:cubicBezTo>
                  <a:lnTo>
                    <a:pt x="630" y="1157"/>
                  </a:lnTo>
                  <a:close/>
                  <a:moveTo>
                    <a:pt x="556" y="0"/>
                  </a:moveTo>
                  <a:lnTo>
                    <a:pt x="556" y="190"/>
                  </a:lnTo>
                  <a:cubicBezTo>
                    <a:pt x="469" y="190"/>
                    <a:pt x="366" y="205"/>
                    <a:pt x="278" y="249"/>
                  </a:cubicBezTo>
                  <a:cubicBezTo>
                    <a:pt x="190" y="278"/>
                    <a:pt x="132" y="322"/>
                    <a:pt x="73" y="395"/>
                  </a:cubicBezTo>
                  <a:cubicBezTo>
                    <a:pt x="29" y="468"/>
                    <a:pt x="0" y="542"/>
                    <a:pt x="0" y="630"/>
                  </a:cubicBezTo>
                  <a:cubicBezTo>
                    <a:pt x="0" y="717"/>
                    <a:pt x="44" y="805"/>
                    <a:pt x="73" y="864"/>
                  </a:cubicBezTo>
                  <a:cubicBezTo>
                    <a:pt x="117" y="922"/>
                    <a:pt x="176" y="952"/>
                    <a:pt x="249" y="996"/>
                  </a:cubicBezTo>
                  <a:cubicBezTo>
                    <a:pt x="322" y="1025"/>
                    <a:pt x="395" y="1054"/>
                    <a:pt x="498" y="1083"/>
                  </a:cubicBezTo>
                  <a:cubicBezTo>
                    <a:pt x="512" y="1083"/>
                    <a:pt x="542" y="1098"/>
                    <a:pt x="556" y="1098"/>
                  </a:cubicBezTo>
                  <a:lnTo>
                    <a:pt x="556" y="1449"/>
                  </a:lnTo>
                  <a:cubicBezTo>
                    <a:pt x="498" y="1435"/>
                    <a:pt x="469" y="1420"/>
                    <a:pt x="439" y="1376"/>
                  </a:cubicBezTo>
                  <a:cubicBezTo>
                    <a:pt x="410" y="1361"/>
                    <a:pt x="395" y="1318"/>
                    <a:pt x="395" y="1274"/>
                  </a:cubicBezTo>
                  <a:lnTo>
                    <a:pt x="0" y="1274"/>
                  </a:lnTo>
                  <a:cubicBezTo>
                    <a:pt x="29" y="1420"/>
                    <a:pt x="73" y="1523"/>
                    <a:pt x="176" y="1596"/>
                  </a:cubicBezTo>
                  <a:cubicBezTo>
                    <a:pt x="278" y="1684"/>
                    <a:pt x="395" y="1727"/>
                    <a:pt x="556" y="1742"/>
                  </a:cubicBezTo>
                  <a:lnTo>
                    <a:pt x="556" y="1932"/>
                  </a:lnTo>
                  <a:lnTo>
                    <a:pt x="644" y="1932"/>
                  </a:lnTo>
                  <a:lnTo>
                    <a:pt x="644" y="1757"/>
                  </a:lnTo>
                  <a:cubicBezTo>
                    <a:pt x="776" y="1757"/>
                    <a:pt x="864" y="1742"/>
                    <a:pt x="952" y="1713"/>
                  </a:cubicBezTo>
                  <a:cubicBezTo>
                    <a:pt x="1025" y="1669"/>
                    <a:pt x="1098" y="1610"/>
                    <a:pt x="1142" y="1537"/>
                  </a:cubicBezTo>
                  <a:cubicBezTo>
                    <a:pt x="1171" y="1464"/>
                    <a:pt x="1201" y="1391"/>
                    <a:pt x="1230" y="1274"/>
                  </a:cubicBezTo>
                  <a:cubicBezTo>
                    <a:pt x="1230" y="1171"/>
                    <a:pt x="1215" y="1083"/>
                    <a:pt x="1157" y="1025"/>
                  </a:cubicBezTo>
                  <a:cubicBezTo>
                    <a:pt x="1127" y="981"/>
                    <a:pt x="1069" y="937"/>
                    <a:pt x="996" y="908"/>
                  </a:cubicBezTo>
                  <a:cubicBezTo>
                    <a:pt x="922" y="878"/>
                    <a:pt x="849" y="849"/>
                    <a:pt x="732" y="805"/>
                  </a:cubicBezTo>
                  <a:lnTo>
                    <a:pt x="659" y="791"/>
                  </a:lnTo>
                  <a:lnTo>
                    <a:pt x="659" y="468"/>
                  </a:lnTo>
                  <a:cubicBezTo>
                    <a:pt x="703" y="483"/>
                    <a:pt x="732" y="498"/>
                    <a:pt x="761" y="512"/>
                  </a:cubicBezTo>
                  <a:cubicBezTo>
                    <a:pt x="776" y="556"/>
                    <a:pt x="791" y="586"/>
                    <a:pt x="791" y="630"/>
                  </a:cubicBezTo>
                  <a:lnTo>
                    <a:pt x="1201" y="630"/>
                  </a:lnTo>
                  <a:cubicBezTo>
                    <a:pt x="1171" y="498"/>
                    <a:pt x="1127" y="395"/>
                    <a:pt x="1025" y="322"/>
                  </a:cubicBezTo>
                  <a:cubicBezTo>
                    <a:pt x="922" y="249"/>
                    <a:pt x="805" y="205"/>
                    <a:pt x="644" y="190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2" name="Google Shape;392;p1"/>
          <p:cNvGrpSpPr/>
          <p:nvPr/>
        </p:nvGrpSpPr>
        <p:grpSpPr>
          <a:xfrm>
            <a:off x="2359082" y="1722954"/>
            <a:ext cx="1832819" cy="2793434"/>
            <a:chOff x="2359082" y="1722954"/>
            <a:chExt cx="1832819" cy="2793434"/>
          </a:xfrm>
        </p:grpSpPr>
        <p:sp>
          <p:nvSpPr>
            <p:cNvPr id="393" name="Google Shape;393;p1"/>
            <p:cNvSpPr/>
            <p:nvPr/>
          </p:nvSpPr>
          <p:spPr>
            <a:xfrm>
              <a:off x="2769816" y="4414126"/>
              <a:ext cx="330206" cy="102262"/>
            </a:xfrm>
            <a:custGeom>
              <a:rect b="b" l="l" r="r" t="t"/>
              <a:pathLst>
                <a:path extrusionOk="0" h="1655" w="5344">
                  <a:moveTo>
                    <a:pt x="293" y="1"/>
                  </a:moveTo>
                  <a:lnTo>
                    <a:pt x="0" y="1655"/>
                  </a:lnTo>
                  <a:lnTo>
                    <a:pt x="4641" y="1655"/>
                  </a:lnTo>
                  <a:cubicBezTo>
                    <a:pt x="5344" y="1655"/>
                    <a:pt x="4099" y="1025"/>
                    <a:pt x="4099" y="1025"/>
                  </a:cubicBezTo>
                  <a:lnTo>
                    <a:pt x="43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"/>
            <p:cNvSpPr/>
            <p:nvPr/>
          </p:nvSpPr>
          <p:spPr>
            <a:xfrm>
              <a:off x="3119871" y="4414126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3" y="1"/>
                  </a:moveTo>
                  <a:lnTo>
                    <a:pt x="1" y="1655"/>
                  </a:lnTo>
                  <a:lnTo>
                    <a:pt x="4656" y="1655"/>
                  </a:lnTo>
                  <a:cubicBezTo>
                    <a:pt x="5344" y="1655"/>
                    <a:pt x="4100" y="1025"/>
                    <a:pt x="4100" y="1025"/>
                  </a:cubicBezTo>
                  <a:lnTo>
                    <a:pt x="43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"/>
            <p:cNvSpPr/>
            <p:nvPr/>
          </p:nvSpPr>
          <p:spPr>
            <a:xfrm>
              <a:off x="2739971" y="2734306"/>
              <a:ext cx="818656" cy="1731418"/>
            </a:xfrm>
            <a:custGeom>
              <a:rect b="b" l="l" r="r" t="t"/>
              <a:pathLst>
                <a:path extrusionOk="0" h="28021" w="13249">
                  <a:moveTo>
                    <a:pt x="13249" y="0"/>
                  </a:moveTo>
                  <a:lnTo>
                    <a:pt x="4875" y="937"/>
                  </a:lnTo>
                  <a:lnTo>
                    <a:pt x="0" y="28020"/>
                  </a:lnTo>
                  <a:lnTo>
                    <a:pt x="4992" y="28020"/>
                  </a:lnTo>
                  <a:lnTo>
                    <a:pt x="9164" y="3894"/>
                  </a:lnTo>
                  <a:lnTo>
                    <a:pt x="5768" y="28020"/>
                  </a:lnTo>
                  <a:lnTo>
                    <a:pt x="10438" y="28020"/>
                  </a:lnTo>
                  <a:lnTo>
                    <a:pt x="13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"/>
            <p:cNvSpPr/>
            <p:nvPr/>
          </p:nvSpPr>
          <p:spPr>
            <a:xfrm>
              <a:off x="2887407" y="2822051"/>
              <a:ext cx="290413" cy="1622853"/>
            </a:xfrm>
            <a:custGeom>
              <a:rect b="b" l="l" r="r" t="t"/>
              <a:pathLst>
                <a:path extrusionOk="0" h="26264" w="4700">
                  <a:moveTo>
                    <a:pt x="4685" y="0"/>
                  </a:moveTo>
                  <a:cubicBezTo>
                    <a:pt x="4641" y="0"/>
                    <a:pt x="3587" y="5885"/>
                    <a:pt x="2299" y="13132"/>
                  </a:cubicBezTo>
                  <a:cubicBezTo>
                    <a:pt x="1025" y="20378"/>
                    <a:pt x="0" y="26263"/>
                    <a:pt x="15" y="26263"/>
                  </a:cubicBezTo>
                  <a:cubicBezTo>
                    <a:pt x="15" y="26263"/>
                    <a:pt x="15" y="26263"/>
                    <a:pt x="15" y="26263"/>
                  </a:cubicBezTo>
                  <a:cubicBezTo>
                    <a:pt x="32" y="26263"/>
                    <a:pt x="1100" y="20398"/>
                    <a:pt x="2387" y="13146"/>
                  </a:cubicBezTo>
                  <a:cubicBezTo>
                    <a:pt x="3675" y="5900"/>
                    <a:pt x="4700" y="0"/>
                    <a:pt x="4685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3276391" y="2853689"/>
              <a:ext cx="113137" cy="1612904"/>
            </a:xfrm>
            <a:custGeom>
              <a:rect b="b" l="l" r="r" t="t"/>
              <a:pathLst>
                <a:path extrusionOk="0" h="26103" w="1831">
                  <a:moveTo>
                    <a:pt x="1830" y="0"/>
                  </a:moveTo>
                  <a:cubicBezTo>
                    <a:pt x="1830" y="0"/>
                    <a:pt x="1801" y="44"/>
                    <a:pt x="1801" y="74"/>
                  </a:cubicBezTo>
                  <a:cubicBezTo>
                    <a:pt x="1801" y="132"/>
                    <a:pt x="1801" y="191"/>
                    <a:pt x="1786" y="279"/>
                  </a:cubicBezTo>
                  <a:cubicBezTo>
                    <a:pt x="1772" y="440"/>
                    <a:pt x="1757" y="703"/>
                    <a:pt x="1713" y="1025"/>
                  </a:cubicBezTo>
                  <a:cubicBezTo>
                    <a:pt x="1640" y="1684"/>
                    <a:pt x="1552" y="2636"/>
                    <a:pt x="1435" y="3821"/>
                  </a:cubicBezTo>
                  <a:cubicBezTo>
                    <a:pt x="1215" y="6193"/>
                    <a:pt x="952" y="9472"/>
                    <a:pt x="688" y="13074"/>
                  </a:cubicBezTo>
                  <a:cubicBezTo>
                    <a:pt x="439" y="16675"/>
                    <a:pt x="249" y="19954"/>
                    <a:pt x="147" y="22311"/>
                  </a:cubicBezTo>
                  <a:cubicBezTo>
                    <a:pt x="73" y="23482"/>
                    <a:pt x="30" y="24448"/>
                    <a:pt x="15" y="25107"/>
                  </a:cubicBezTo>
                  <a:cubicBezTo>
                    <a:pt x="15" y="25444"/>
                    <a:pt x="0" y="25693"/>
                    <a:pt x="0" y="25883"/>
                  </a:cubicBezTo>
                  <a:lnTo>
                    <a:pt x="0" y="26088"/>
                  </a:lnTo>
                  <a:lnTo>
                    <a:pt x="0" y="26103"/>
                  </a:lnTo>
                  <a:cubicBezTo>
                    <a:pt x="0" y="26044"/>
                    <a:pt x="15" y="25986"/>
                    <a:pt x="15" y="25898"/>
                  </a:cubicBezTo>
                  <a:cubicBezTo>
                    <a:pt x="15" y="25707"/>
                    <a:pt x="30" y="25459"/>
                    <a:pt x="44" y="25122"/>
                  </a:cubicBezTo>
                  <a:cubicBezTo>
                    <a:pt x="88" y="24463"/>
                    <a:pt x="147" y="23497"/>
                    <a:pt x="191" y="22326"/>
                  </a:cubicBezTo>
                  <a:cubicBezTo>
                    <a:pt x="322" y="19969"/>
                    <a:pt x="513" y="16689"/>
                    <a:pt x="762" y="13088"/>
                  </a:cubicBezTo>
                  <a:cubicBezTo>
                    <a:pt x="1025" y="9487"/>
                    <a:pt x="1289" y="6208"/>
                    <a:pt x="1494" y="3851"/>
                  </a:cubicBezTo>
                  <a:cubicBezTo>
                    <a:pt x="1581" y="2679"/>
                    <a:pt x="1684" y="1699"/>
                    <a:pt x="1728" y="1040"/>
                  </a:cubicBezTo>
                  <a:cubicBezTo>
                    <a:pt x="1772" y="718"/>
                    <a:pt x="1786" y="454"/>
                    <a:pt x="1801" y="279"/>
                  </a:cubicBezTo>
                  <a:cubicBezTo>
                    <a:pt x="1830" y="191"/>
                    <a:pt x="1830" y="132"/>
                    <a:pt x="1830" y="74"/>
                  </a:cubicBezTo>
                  <a:lnTo>
                    <a:pt x="1830" y="0"/>
                  </a:ln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"/>
            <p:cNvSpPr/>
            <p:nvPr/>
          </p:nvSpPr>
          <p:spPr>
            <a:xfrm>
              <a:off x="4013637" y="2410391"/>
              <a:ext cx="178264" cy="221579"/>
            </a:xfrm>
            <a:custGeom>
              <a:rect b="b" l="l" r="r" t="t"/>
              <a:pathLst>
                <a:path extrusionOk="0" h="3586" w="2885">
                  <a:moveTo>
                    <a:pt x="1021" y="1"/>
                  </a:moveTo>
                  <a:cubicBezTo>
                    <a:pt x="861" y="1"/>
                    <a:pt x="0" y="1421"/>
                    <a:pt x="0" y="1421"/>
                  </a:cubicBezTo>
                  <a:cubicBezTo>
                    <a:pt x="0" y="1421"/>
                    <a:pt x="619" y="3586"/>
                    <a:pt x="1018" y="3586"/>
                  </a:cubicBezTo>
                  <a:cubicBezTo>
                    <a:pt x="1036" y="3586"/>
                    <a:pt x="1053" y="3582"/>
                    <a:pt x="1069" y="3573"/>
                  </a:cubicBezTo>
                  <a:cubicBezTo>
                    <a:pt x="1069" y="3573"/>
                    <a:pt x="2606" y="2563"/>
                    <a:pt x="2679" y="2373"/>
                  </a:cubicBezTo>
                  <a:cubicBezTo>
                    <a:pt x="2702" y="2310"/>
                    <a:pt x="2641" y="2289"/>
                    <a:pt x="2546" y="2289"/>
                  </a:cubicBezTo>
                  <a:cubicBezTo>
                    <a:pt x="2330" y="2289"/>
                    <a:pt x="1933" y="2402"/>
                    <a:pt x="1933" y="2402"/>
                  </a:cubicBezTo>
                  <a:cubicBezTo>
                    <a:pt x="1933" y="2402"/>
                    <a:pt x="2738" y="2080"/>
                    <a:pt x="2811" y="1875"/>
                  </a:cubicBezTo>
                  <a:cubicBezTo>
                    <a:pt x="2832" y="1818"/>
                    <a:pt x="2754" y="1797"/>
                    <a:pt x="2630" y="1797"/>
                  </a:cubicBezTo>
                  <a:cubicBezTo>
                    <a:pt x="2313" y="1797"/>
                    <a:pt x="1699" y="1933"/>
                    <a:pt x="1699" y="1933"/>
                  </a:cubicBezTo>
                  <a:cubicBezTo>
                    <a:pt x="1699" y="1933"/>
                    <a:pt x="2884" y="1611"/>
                    <a:pt x="2811" y="1363"/>
                  </a:cubicBezTo>
                  <a:cubicBezTo>
                    <a:pt x="2788" y="1278"/>
                    <a:pt x="2636" y="1249"/>
                    <a:pt x="2440" y="1249"/>
                  </a:cubicBezTo>
                  <a:cubicBezTo>
                    <a:pt x="2027" y="1249"/>
                    <a:pt x="1420" y="1377"/>
                    <a:pt x="1420" y="1377"/>
                  </a:cubicBezTo>
                  <a:cubicBezTo>
                    <a:pt x="1420" y="1377"/>
                    <a:pt x="2753" y="997"/>
                    <a:pt x="2738" y="704"/>
                  </a:cubicBezTo>
                  <a:cubicBezTo>
                    <a:pt x="2735" y="640"/>
                    <a:pt x="2649" y="615"/>
                    <a:pt x="2516" y="615"/>
                  </a:cubicBezTo>
                  <a:cubicBezTo>
                    <a:pt x="2037" y="615"/>
                    <a:pt x="952" y="938"/>
                    <a:pt x="952" y="938"/>
                  </a:cubicBezTo>
                  <a:cubicBezTo>
                    <a:pt x="1259" y="499"/>
                    <a:pt x="1142" y="45"/>
                    <a:pt x="1025" y="1"/>
                  </a:cubicBezTo>
                  <a:cubicBezTo>
                    <a:pt x="1024" y="1"/>
                    <a:pt x="1022" y="1"/>
                    <a:pt x="1021" y="1"/>
                  </a:cubicBezTo>
                  <a:close/>
                </a:path>
              </a:pathLst>
            </a:custGeom>
            <a:solidFill>
              <a:srgbClr val="E480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"/>
            <p:cNvSpPr/>
            <p:nvPr/>
          </p:nvSpPr>
          <p:spPr>
            <a:xfrm>
              <a:off x="3404857" y="2131832"/>
              <a:ext cx="695632" cy="695446"/>
            </a:xfrm>
            <a:custGeom>
              <a:rect b="b" l="l" r="r" t="t"/>
              <a:pathLst>
                <a:path extrusionOk="0" h="11255" w="11258">
                  <a:moveTo>
                    <a:pt x="1903" y="0"/>
                  </a:moveTo>
                  <a:lnTo>
                    <a:pt x="264" y="1244"/>
                  </a:lnTo>
                  <a:cubicBezTo>
                    <a:pt x="264" y="1244"/>
                    <a:pt x="0" y="5051"/>
                    <a:pt x="1362" y="8828"/>
                  </a:cubicBezTo>
                  <a:cubicBezTo>
                    <a:pt x="2035" y="10724"/>
                    <a:pt x="3206" y="11254"/>
                    <a:pt x="4319" y="11254"/>
                  </a:cubicBezTo>
                  <a:cubicBezTo>
                    <a:pt x="5431" y="11254"/>
                    <a:pt x="6485" y="10724"/>
                    <a:pt x="6925" y="10497"/>
                  </a:cubicBezTo>
                  <a:cubicBezTo>
                    <a:pt x="7803" y="10043"/>
                    <a:pt x="11258" y="8140"/>
                    <a:pt x="11258" y="8140"/>
                  </a:cubicBezTo>
                  <a:lnTo>
                    <a:pt x="9779" y="5783"/>
                  </a:lnTo>
                  <a:cubicBezTo>
                    <a:pt x="9779" y="5783"/>
                    <a:pt x="7642" y="6925"/>
                    <a:pt x="5197" y="7847"/>
                  </a:cubicBezTo>
                  <a:cubicBezTo>
                    <a:pt x="5169" y="7857"/>
                    <a:pt x="5140" y="7863"/>
                    <a:pt x="5111" y="7863"/>
                  </a:cubicBezTo>
                  <a:cubicBezTo>
                    <a:pt x="3963" y="7863"/>
                    <a:pt x="1903" y="0"/>
                    <a:pt x="1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"/>
            <p:cNvSpPr/>
            <p:nvPr/>
          </p:nvSpPr>
          <p:spPr>
            <a:xfrm>
              <a:off x="3009509" y="2072265"/>
              <a:ext cx="575388" cy="770089"/>
            </a:xfrm>
            <a:custGeom>
              <a:rect b="b" l="l" r="r" t="t"/>
              <a:pathLst>
                <a:path extrusionOk="0" h="12463" w="9312">
                  <a:moveTo>
                    <a:pt x="4580" y="1"/>
                  </a:moveTo>
                  <a:cubicBezTo>
                    <a:pt x="3653" y="1"/>
                    <a:pt x="2762" y="110"/>
                    <a:pt x="2197" y="335"/>
                  </a:cubicBezTo>
                  <a:cubicBezTo>
                    <a:pt x="2197" y="335"/>
                    <a:pt x="191" y="1169"/>
                    <a:pt x="1" y="3014"/>
                  </a:cubicBezTo>
                  <a:lnTo>
                    <a:pt x="1" y="7581"/>
                  </a:lnTo>
                  <a:lnTo>
                    <a:pt x="15" y="10802"/>
                  </a:lnTo>
                  <a:cubicBezTo>
                    <a:pt x="15" y="11329"/>
                    <a:pt x="454" y="11768"/>
                    <a:pt x="981" y="11797"/>
                  </a:cubicBezTo>
                  <a:cubicBezTo>
                    <a:pt x="2430" y="11826"/>
                    <a:pt x="4981" y="12462"/>
                    <a:pt x="6961" y="12462"/>
                  </a:cubicBezTo>
                  <a:cubicBezTo>
                    <a:pt x="7963" y="12462"/>
                    <a:pt x="8819" y="12299"/>
                    <a:pt x="9311" y="11812"/>
                  </a:cubicBezTo>
                  <a:lnTo>
                    <a:pt x="8418" y="6249"/>
                  </a:lnTo>
                  <a:lnTo>
                    <a:pt x="7701" y="525"/>
                  </a:lnTo>
                  <a:cubicBezTo>
                    <a:pt x="7011" y="180"/>
                    <a:pt x="5766" y="1"/>
                    <a:pt x="4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"/>
            <p:cNvSpPr/>
            <p:nvPr/>
          </p:nvSpPr>
          <p:spPr>
            <a:xfrm>
              <a:off x="3209408" y="1731975"/>
              <a:ext cx="311236" cy="393355"/>
            </a:xfrm>
            <a:custGeom>
              <a:rect b="b" l="l" r="r" t="t"/>
              <a:pathLst>
                <a:path extrusionOk="0" h="6366" w="5037">
                  <a:moveTo>
                    <a:pt x="2662" y="0"/>
                  </a:moveTo>
                  <a:cubicBezTo>
                    <a:pt x="1390" y="0"/>
                    <a:pt x="1333" y="586"/>
                    <a:pt x="1333" y="586"/>
                  </a:cubicBezTo>
                  <a:lnTo>
                    <a:pt x="1333" y="1596"/>
                  </a:lnTo>
                  <a:cubicBezTo>
                    <a:pt x="1333" y="1596"/>
                    <a:pt x="997" y="1358"/>
                    <a:pt x="679" y="1358"/>
                  </a:cubicBezTo>
                  <a:cubicBezTo>
                    <a:pt x="446" y="1358"/>
                    <a:pt x="222" y="1486"/>
                    <a:pt x="147" y="1933"/>
                  </a:cubicBezTo>
                  <a:cubicBezTo>
                    <a:pt x="1" y="2738"/>
                    <a:pt x="777" y="2899"/>
                    <a:pt x="777" y="2899"/>
                  </a:cubicBezTo>
                  <a:lnTo>
                    <a:pt x="601" y="5256"/>
                  </a:lnTo>
                  <a:cubicBezTo>
                    <a:pt x="587" y="5563"/>
                    <a:pt x="674" y="5886"/>
                    <a:pt x="894" y="6105"/>
                  </a:cubicBezTo>
                  <a:cubicBezTo>
                    <a:pt x="1097" y="6296"/>
                    <a:pt x="1327" y="6366"/>
                    <a:pt x="1555" y="6366"/>
                  </a:cubicBezTo>
                  <a:cubicBezTo>
                    <a:pt x="1905" y="6366"/>
                    <a:pt x="2251" y="6203"/>
                    <a:pt x="2490" y="6061"/>
                  </a:cubicBezTo>
                  <a:cubicBezTo>
                    <a:pt x="2665" y="5929"/>
                    <a:pt x="2782" y="5754"/>
                    <a:pt x="2782" y="5534"/>
                  </a:cubicBezTo>
                  <a:lnTo>
                    <a:pt x="2782" y="4905"/>
                  </a:lnTo>
                  <a:lnTo>
                    <a:pt x="3632" y="4905"/>
                  </a:lnTo>
                  <a:cubicBezTo>
                    <a:pt x="5037" y="4831"/>
                    <a:pt x="4788" y="396"/>
                    <a:pt x="4788" y="396"/>
                  </a:cubicBezTo>
                  <a:cubicBezTo>
                    <a:pt x="4788" y="57"/>
                    <a:pt x="4135" y="44"/>
                    <a:pt x="4039" y="44"/>
                  </a:cubicBezTo>
                  <a:cubicBezTo>
                    <a:pt x="4031" y="44"/>
                    <a:pt x="4027" y="44"/>
                    <a:pt x="4027" y="44"/>
                  </a:cubicBezTo>
                  <a:lnTo>
                    <a:pt x="2709" y="0"/>
                  </a:lnTo>
                  <a:cubicBezTo>
                    <a:pt x="2693" y="0"/>
                    <a:pt x="2678" y="0"/>
                    <a:pt x="2662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"/>
            <p:cNvSpPr/>
            <p:nvPr/>
          </p:nvSpPr>
          <p:spPr>
            <a:xfrm>
              <a:off x="3440141" y="1860441"/>
              <a:ext cx="15386" cy="80574"/>
            </a:xfrm>
            <a:custGeom>
              <a:rect b="b" l="l" r="r" t="t"/>
              <a:pathLst>
                <a:path extrusionOk="0" h="1304" w="249">
                  <a:moveTo>
                    <a:pt x="205" y="0"/>
                  </a:moveTo>
                  <a:cubicBezTo>
                    <a:pt x="176" y="0"/>
                    <a:pt x="161" y="322"/>
                    <a:pt x="161" y="718"/>
                  </a:cubicBezTo>
                  <a:cubicBezTo>
                    <a:pt x="161" y="908"/>
                    <a:pt x="205" y="1113"/>
                    <a:pt x="146" y="1201"/>
                  </a:cubicBezTo>
                  <a:cubicBezTo>
                    <a:pt x="117" y="1230"/>
                    <a:pt x="88" y="1274"/>
                    <a:pt x="44" y="1274"/>
                  </a:cubicBezTo>
                  <a:cubicBezTo>
                    <a:pt x="15" y="1289"/>
                    <a:pt x="0" y="1289"/>
                    <a:pt x="0" y="1289"/>
                  </a:cubicBezTo>
                  <a:cubicBezTo>
                    <a:pt x="0" y="1289"/>
                    <a:pt x="15" y="1303"/>
                    <a:pt x="44" y="1303"/>
                  </a:cubicBezTo>
                  <a:cubicBezTo>
                    <a:pt x="88" y="1303"/>
                    <a:pt x="146" y="1274"/>
                    <a:pt x="205" y="1215"/>
                  </a:cubicBezTo>
                  <a:cubicBezTo>
                    <a:pt x="234" y="1171"/>
                    <a:pt x="249" y="1069"/>
                    <a:pt x="249" y="981"/>
                  </a:cubicBezTo>
                  <a:lnTo>
                    <a:pt x="249" y="703"/>
                  </a:lnTo>
                  <a:cubicBezTo>
                    <a:pt x="249" y="322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3391263" y="1862233"/>
              <a:ext cx="5499" cy="20885"/>
            </a:xfrm>
            <a:custGeom>
              <a:rect b="b" l="l" r="r" t="t"/>
              <a:pathLst>
                <a:path extrusionOk="0" h="338" w="89">
                  <a:moveTo>
                    <a:pt x="44" y="1"/>
                  </a:moveTo>
                  <a:cubicBezTo>
                    <a:pt x="15" y="1"/>
                    <a:pt x="0" y="74"/>
                    <a:pt x="0" y="162"/>
                  </a:cubicBezTo>
                  <a:cubicBezTo>
                    <a:pt x="0" y="264"/>
                    <a:pt x="44" y="337"/>
                    <a:pt x="59" y="337"/>
                  </a:cubicBezTo>
                  <a:cubicBezTo>
                    <a:pt x="74" y="337"/>
                    <a:pt x="88" y="264"/>
                    <a:pt x="88" y="162"/>
                  </a:cubicBezTo>
                  <a:cubicBezTo>
                    <a:pt x="88" y="74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"/>
            <p:cNvSpPr/>
            <p:nvPr/>
          </p:nvSpPr>
          <p:spPr>
            <a:xfrm>
              <a:off x="3480800" y="1861306"/>
              <a:ext cx="5499" cy="19958"/>
            </a:xfrm>
            <a:custGeom>
              <a:rect b="b" l="l" r="r" t="t"/>
              <a:pathLst>
                <a:path extrusionOk="0" h="323" w="89">
                  <a:moveTo>
                    <a:pt x="30" y="1"/>
                  </a:moveTo>
                  <a:cubicBezTo>
                    <a:pt x="15" y="1"/>
                    <a:pt x="1" y="74"/>
                    <a:pt x="1" y="162"/>
                  </a:cubicBezTo>
                  <a:cubicBezTo>
                    <a:pt x="1" y="250"/>
                    <a:pt x="30" y="323"/>
                    <a:pt x="59" y="323"/>
                  </a:cubicBezTo>
                  <a:cubicBezTo>
                    <a:pt x="74" y="323"/>
                    <a:pt x="89" y="250"/>
                    <a:pt x="89" y="162"/>
                  </a:cubicBezTo>
                  <a:cubicBezTo>
                    <a:pt x="89" y="74"/>
                    <a:pt x="59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"/>
            <p:cNvSpPr/>
            <p:nvPr/>
          </p:nvSpPr>
          <p:spPr>
            <a:xfrm>
              <a:off x="3333364" y="2005158"/>
              <a:ext cx="48938" cy="85085"/>
            </a:xfrm>
            <a:custGeom>
              <a:rect b="b" l="l" r="r" t="t"/>
              <a:pathLst>
                <a:path extrusionOk="0" h="1377" w="792">
                  <a:moveTo>
                    <a:pt x="30" y="1"/>
                  </a:moveTo>
                  <a:lnTo>
                    <a:pt x="30" y="1"/>
                  </a:lnTo>
                  <a:cubicBezTo>
                    <a:pt x="1" y="235"/>
                    <a:pt x="1" y="484"/>
                    <a:pt x="74" y="718"/>
                  </a:cubicBezTo>
                  <a:cubicBezTo>
                    <a:pt x="147" y="967"/>
                    <a:pt x="293" y="1186"/>
                    <a:pt x="513" y="1289"/>
                  </a:cubicBezTo>
                  <a:cubicBezTo>
                    <a:pt x="586" y="1333"/>
                    <a:pt x="718" y="1377"/>
                    <a:pt x="718" y="1377"/>
                  </a:cubicBezTo>
                  <a:cubicBezTo>
                    <a:pt x="718" y="1362"/>
                    <a:pt x="762" y="1216"/>
                    <a:pt x="762" y="1201"/>
                  </a:cubicBezTo>
                  <a:cubicBezTo>
                    <a:pt x="791" y="952"/>
                    <a:pt x="791" y="762"/>
                    <a:pt x="762" y="469"/>
                  </a:cubicBezTo>
                  <a:cubicBezTo>
                    <a:pt x="469" y="396"/>
                    <a:pt x="206" y="220"/>
                    <a:pt x="30" y="1"/>
                  </a:cubicBezTo>
                  <a:close/>
                </a:path>
              </a:pathLst>
            </a:custGeom>
            <a:solidFill>
              <a:srgbClr val="BA6136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"/>
            <p:cNvSpPr/>
            <p:nvPr/>
          </p:nvSpPr>
          <p:spPr>
            <a:xfrm>
              <a:off x="3243826" y="1839617"/>
              <a:ext cx="40781" cy="54313"/>
            </a:xfrm>
            <a:custGeom>
              <a:rect b="b" l="l" r="r" t="t"/>
              <a:pathLst>
                <a:path extrusionOk="0" h="879" w="660">
                  <a:moveTo>
                    <a:pt x="88" y="1"/>
                  </a:moveTo>
                  <a:cubicBezTo>
                    <a:pt x="88" y="15"/>
                    <a:pt x="132" y="44"/>
                    <a:pt x="234" y="88"/>
                  </a:cubicBezTo>
                  <a:cubicBezTo>
                    <a:pt x="292" y="127"/>
                    <a:pt x="355" y="177"/>
                    <a:pt x="413" y="257"/>
                  </a:cubicBezTo>
                  <a:lnTo>
                    <a:pt x="413" y="257"/>
                  </a:lnTo>
                  <a:cubicBezTo>
                    <a:pt x="395" y="249"/>
                    <a:pt x="375" y="241"/>
                    <a:pt x="352" y="235"/>
                  </a:cubicBezTo>
                  <a:cubicBezTo>
                    <a:pt x="333" y="231"/>
                    <a:pt x="315" y="229"/>
                    <a:pt x="297" y="229"/>
                  </a:cubicBezTo>
                  <a:cubicBezTo>
                    <a:pt x="243" y="229"/>
                    <a:pt x="191" y="246"/>
                    <a:pt x="147" y="279"/>
                  </a:cubicBezTo>
                  <a:cubicBezTo>
                    <a:pt x="103" y="308"/>
                    <a:pt x="59" y="367"/>
                    <a:pt x="44" y="425"/>
                  </a:cubicBezTo>
                  <a:cubicBezTo>
                    <a:pt x="0" y="528"/>
                    <a:pt x="44" y="645"/>
                    <a:pt x="103" y="718"/>
                  </a:cubicBezTo>
                  <a:cubicBezTo>
                    <a:pt x="191" y="864"/>
                    <a:pt x="293" y="879"/>
                    <a:pt x="293" y="879"/>
                  </a:cubicBezTo>
                  <a:cubicBezTo>
                    <a:pt x="322" y="879"/>
                    <a:pt x="234" y="820"/>
                    <a:pt x="147" y="689"/>
                  </a:cubicBezTo>
                  <a:cubicBezTo>
                    <a:pt x="117" y="615"/>
                    <a:pt x="103" y="542"/>
                    <a:pt x="132" y="454"/>
                  </a:cubicBezTo>
                  <a:cubicBezTo>
                    <a:pt x="145" y="376"/>
                    <a:pt x="229" y="320"/>
                    <a:pt x="309" y="320"/>
                  </a:cubicBezTo>
                  <a:cubicBezTo>
                    <a:pt x="319" y="320"/>
                    <a:pt x="328" y="321"/>
                    <a:pt x="337" y="323"/>
                  </a:cubicBezTo>
                  <a:cubicBezTo>
                    <a:pt x="410" y="352"/>
                    <a:pt x="469" y="381"/>
                    <a:pt x="513" y="425"/>
                  </a:cubicBezTo>
                  <a:lnTo>
                    <a:pt x="659" y="513"/>
                  </a:lnTo>
                  <a:lnTo>
                    <a:pt x="600" y="367"/>
                  </a:lnTo>
                  <a:cubicBezTo>
                    <a:pt x="498" y="176"/>
                    <a:pt x="381" y="88"/>
                    <a:pt x="264" y="44"/>
                  </a:cubicBezTo>
                  <a:cubicBezTo>
                    <a:pt x="147" y="1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"/>
            <p:cNvSpPr/>
            <p:nvPr/>
          </p:nvSpPr>
          <p:spPr>
            <a:xfrm>
              <a:off x="3394909" y="1949916"/>
              <a:ext cx="42573" cy="24160"/>
            </a:xfrm>
            <a:custGeom>
              <a:rect b="b" l="l" r="r" t="t"/>
              <a:pathLst>
                <a:path extrusionOk="0" h="391" w="689">
                  <a:moveTo>
                    <a:pt x="2" y="1"/>
                  </a:moveTo>
                  <a:cubicBezTo>
                    <a:pt x="1" y="1"/>
                    <a:pt x="1" y="1"/>
                    <a:pt x="0" y="2"/>
                  </a:cubicBezTo>
                  <a:cubicBezTo>
                    <a:pt x="0" y="2"/>
                    <a:pt x="0" y="60"/>
                    <a:pt x="29" y="133"/>
                  </a:cubicBezTo>
                  <a:cubicBezTo>
                    <a:pt x="73" y="206"/>
                    <a:pt x="161" y="280"/>
                    <a:pt x="264" y="338"/>
                  </a:cubicBezTo>
                  <a:cubicBezTo>
                    <a:pt x="342" y="377"/>
                    <a:pt x="426" y="390"/>
                    <a:pt x="496" y="390"/>
                  </a:cubicBezTo>
                  <a:cubicBezTo>
                    <a:pt x="530" y="390"/>
                    <a:pt x="561" y="387"/>
                    <a:pt x="586" y="382"/>
                  </a:cubicBezTo>
                  <a:cubicBezTo>
                    <a:pt x="659" y="353"/>
                    <a:pt x="688" y="338"/>
                    <a:pt x="688" y="324"/>
                  </a:cubicBezTo>
                  <a:cubicBezTo>
                    <a:pt x="673" y="280"/>
                    <a:pt x="498" y="338"/>
                    <a:pt x="307" y="250"/>
                  </a:cubicBezTo>
                  <a:cubicBezTo>
                    <a:pt x="110" y="180"/>
                    <a:pt x="21" y="1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"/>
            <p:cNvSpPr/>
            <p:nvPr/>
          </p:nvSpPr>
          <p:spPr>
            <a:xfrm>
              <a:off x="3386752" y="1946703"/>
              <a:ext cx="13594" cy="13408"/>
            </a:xfrm>
            <a:custGeom>
              <a:rect b="b" l="l" r="r" t="t"/>
              <a:pathLst>
                <a:path extrusionOk="0" h="217" w="220">
                  <a:moveTo>
                    <a:pt x="184" y="1"/>
                  </a:moveTo>
                  <a:cubicBezTo>
                    <a:pt x="154" y="1"/>
                    <a:pt x="111" y="11"/>
                    <a:pt x="73" y="39"/>
                  </a:cubicBezTo>
                  <a:cubicBezTo>
                    <a:pt x="0" y="112"/>
                    <a:pt x="0" y="215"/>
                    <a:pt x="15" y="215"/>
                  </a:cubicBezTo>
                  <a:cubicBezTo>
                    <a:pt x="18" y="216"/>
                    <a:pt x="21" y="217"/>
                    <a:pt x="24" y="217"/>
                  </a:cubicBezTo>
                  <a:cubicBezTo>
                    <a:pt x="51" y="217"/>
                    <a:pt x="80" y="164"/>
                    <a:pt x="132" y="112"/>
                  </a:cubicBezTo>
                  <a:cubicBezTo>
                    <a:pt x="191" y="83"/>
                    <a:pt x="220" y="24"/>
                    <a:pt x="220" y="10"/>
                  </a:cubicBezTo>
                  <a:cubicBezTo>
                    <a:pt x="215" y="4"/>
                    <a:pt x="201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"/>
            <p:cNvSpPr/>
            <p:nvPr/>
          </p:nvSpPr>
          <p:spPr>
            <a:xfrm>
              <a:off x="3285413" y="1722954"/>
              <a:ext cx="230724" cy="107144"/>
            </a:xfrm>
            <a:custGeom>
              <a:rect b="b" l="l" r="r" t="t"/>
              <a:pathLst>
                <a:path extrusionOk="0" h="1734" w="3734">
                  <a:moveTo>
                    <a:pt x="1025" y="0"/>
                  </a:moveTo>
                  <a:cubicBezTo>
                    <a:pt x="733" y="0"/>
                    <a:pt x="411" y="29"/>
                    <a:pt x="220" y="220"/>
                  </a:cubicBezTo>
                  <a:cubicBezTo>
                    <a:pt x="1" y="439"/>
                    <a:pt x="15" y="791"/>
                    <a:pt x="30" y="1098"/>
                  </a:cubicBezTo>
                  <a:cubicBezTo>
                    <a:pt x="30" y="1274"/>
                    <a:pt x="45" y="1464"/>
                    <a:pt x="191" y="1581"/>
                  </a:cubicBezTo>
                  <a:cubicBezTo>
                    <a:pt x="264" y="1654"/>
                    <a:pt x="381" y="1669"/>
                    <a:pt x="469" y="1684"/>
                  </a:cubicBezTo>
                  <a:cubicBezTo>
                    <a:pt x="608" y="1714"/>
                    <a:pt x="755" y="1733"/>
                    <a:pt x="900" y="1733"/>
                  </a:cubicBezTo>
                  <a:cubicBezTo>
                    <a:pt x="1029" y="1733"/>
                    <a:pt x="1157" y="1718"/>
                    <a:pt x="1274" y="1684"/>
                  </a:cubicBezTo>
                  <a:cubicBezTo>
                    <a:pt x="1524" y="1600"/>
                    <a:pt x="1748" y="1411"/>
                    <a:pt x="1795" y="1167"/>
                  </a:cubicBezTo>
                  <a:lnTo>
                    <a:pt x="1795" y="1167"/>
                  </a:lnTo>
                  <a:cubicBezTo>
                    <a:pt x="1772" y="1334"/>
                    <a:pt x="1776" y="1523"/>
                    <a:pt x="1831" y="1713"/>
                  </a:cubicBezTo>
                  <a:cubicBezTo>
                    <a:pt x="1960" y="1493"/>
                    <a:pt x="2090" y="1295"/>
                    <a:pt x="2219" y="1100"/>
                  </a:cubicBezTo>
                  <a:lnTo>
                    <a:pt x="2219" y="1100"/>
                  </a:lnTo>
                  <a:cubicBezTo>
                    <a:pt x="2150" y="1246"/>
                    <a:pt x="2188" y="1438"/>
                    <a:pt x="2299" y="1537"/>
                  </a:cubicBezTo>
                  <a:cubicBezTo>
                    <a:pt x="2418" y="1656"/>
                    <a:pt x="2596" y="1715"/>
                    <a:pt x="2758" y="1715"/>
                  </a:cubicBezTo>
                  <a:cubicBezTo>
                    <a:pt x="2776" y="1715"/>
                    <a:pt x="2794" y="1714"/>
                    <a:pt x="2811" y="1713"/>
                  </a:cubicBezTo>
                  <a:cubicBezTo>
                    <a:pt x="3002" y="1684"/>
                    <a:pt x="3514" y="1566"/>
                    <a:pt x="3675" y="1493"/>
                  </a:cubicBezTo>
                  <a:lnTo>
                    <a:pt x="3734" y="834"/>
                  </a:lnTo>
                  <a:cubicBezTo>
                    <a:pt x="3734" y="512"/>
                    <a:pt x="3514" y="249"/>
                    <a:pt x="3192" y="176"/>
                  </a:cubicBezTo>
                  <a:cubicBezTo>
                    <a:pt x="3090" y="132"/>
                    <a:pt x="2972" y="132"/>
                    <a:pt x="2885" y="117"/>
                  </a:cubicBezTo>
                  <a:cubicBezTo>
                    <a:pt x="2270" y="44"/>
                    <a:pt x="1640" y="0"/>
                    <a:pt x="1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"/>
            <p:cNvSpPr/>
            <p:nvPr/>
          </p:nvSpPr>
          <p:spPr>
            <a:xfrm>
              <a:off x="3263723" y="2072574"/>
              <a:ext cx="18166" cy="17487"/>
            </a:xfrm>
            <a:custGeom>
              <a:rect b="b" l="l" r="r" t="t"/>
              <a:pathLst>
                <a:path extrusionOk="0" h="283" w="294">
                  <a:moveTo>
                    <a:pt x="25" y="1"/>
                  </a:moveTo>
                  <a:cubicBezTo>
                    <a:pt x="21" y="1"/>
                    <a:pt x="17" y="3"/>
                    <a:pt x="15" y="8"/>
                  </a:cubicBezTo>
                  <a:cubicBezTo>
                    <a:pt x="0" y="8"/>
                    <a:pt x="15" y="95"/>
                    <a:pt x="103" y="183"/>
                  </a:cubicBezTo>
                  <a:cubicBezTo>
                    <a:pt x="158" y="249"/>
                    <a:pt x="229" y="282"/>
                    <a:pt x="267" y="282"/>
                  </a:cubicBezTo>
                  <a:cubicBezTo>
                    <a:pt x="280" y="282"/>
                    <a:pt x="289" y="278"/>
                    <a:pt x="293" y="271"/>
                  </a:cubicBezTo>
                  <a:cubicBezTo>
                    <a:pt x="293" y="242"/>
                    <a:pt x="235" y="183"/>
                    <a:pt x="161" y="125"/>
                  </a:cubicBezTo>
                  <a:cubicBezTo>
                    <a:pt x="99" y="63"/>
                    <a:pt x="48" y="1"/>
                    <a:pt x="25" y="1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"/>
            <p:cNvSpPr/>
            <p:nvPr/>
          </p:nvSpPr>
          <p:spPr>
            <a:xfrm>
              <a:off x="2410679" y="2189732"/>
              <a:ext cx="763539" cy="532383"/>
            </a:xfrm>
            <a:custGeom>
              <a:rect b="b" l="l" r="r" t="t"/>
              <a:pathLst>
                <a:path extrusionOk="0" h="8616" w="12357">
                  <a:moveTo>
                    <a:pt x="9955" y="0"/>
                  </a:moveTo>
                  <a:cubicBezTo>
                    <a:pt x="9955" y="0"/>
                    <a:pt x="7035" y="5008"/>
                    <a:pt x="5938" y="5008"/>
                  </a:cubicBezTo>
                  <a:cubicBezTo>
                    <a:pt x="5863" y="5008"/>
                    <a:pt x="5796" y="4985"/>
                    <a:pt x="5739" y="4934"/>
                  </a:cubicBezTo>
                  <a:cubicBezTo>
                    <a:pt x="3792" y="3177"/>
                    <a:pt x="2240" y="1332"/>
                    <a:pt x="2240" y="1332"/>
                  </a:cubicBezTo>
                  <a:lnTo>
                    <a:pt x="0" y="2972"/>
                  </a:lnTo>
                  <a:cubicBezTo>
                    <a:pt x="0" y="2972"/>
                    <a:pt x="2533" y="5988"/>
                    <a:pt x="3177" y="6749"/>
                  </a:cubicBezTo>
                  <a:cubicBezTo>
                    <a:pt x="3593" y="7242"/>
                    <a:pt x="4832" y="8615"/>
                    <a:pt x="6384" y="8615"/>
                  </a:cubicBezTo>
                  <a:cubicBezTo>
                    <a:pt x="7183" y="8615"/>
                    <a:pt x="8064" y="8252"/>
                    <a:pt x="8960" y="7217"/>
                  </a:cubicBezTo>
                  <a:cubicBezTo>
                    <a:pt x="11595" y="4187"/>
                    <a:pt x="12356" y="1552"/>
                    <a:pt x="12356" y="1552"/>
                  </a:cubicBezTo>
                  <a:lnTo>
                    <a:pt x="9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"/>
            <p:cNvSpPr/>
            <p:nvPr/>
          </p:nvSpPr>
          <p:spPr>
            <a:xfrm>
              <a:off x="2359082" y="2150617"/>
              <a:ext cx="200014" cy="237953"/>
            </a:xfrm>
            <a:custGeom>
              <a:rect b="b" l="l" r="r" t="t"/>
              <a:pathLst>
                <a:path extrusionOk="0" h="3851" w="3237">
                  <a:moveTo>
                    <a:pt x="903" y="0"/>
                  </a:moveTo>
                  <a:cubicBezTo>
                    <a:pt x="872" y="0"/>
                    <a:pt x="849" y="11"/>
                    <a:pt x="835" y="33"/>
                  </a:cubicBezTo>
                  <a:cubicBezTo>
                    <a:pt x="660" y="311"/>
                    <a:pt x="1816" y="1394"/>
                    <a:pt x="1816" y="1394"/>
                  </a:cubicBezTo>
                  <a:cubicBezTo>
                    <a:pt x="1816" y="1394"/>
                    <a:pt x="851" y="629"/>
                    <a:pt x="514" y="629"/>
                  </a:cubicBezTo>
                  <a:cubicBezTo>
                    <a:pt x="476" y="629"/>
                    <a:pt x="445" y="640"/>
                    <a:pt x="425" y="662"/>
                  </a:cubicBezTo>
                  <a:cubicBezTo>
                    <a:pt x="220" y="882"/>
                    <a:pt x="1245" y="1819"/>
                    <a:pt x="1245" y="1819"/>
                  </a:cubicBezTo>
                  <a:cubicBezTo>
                    <a:pt x="1245" y="1819"/>
                    <a:pt x="402" y="1135"/>
                    <a:pt x="193" y="1135"/>
                  </a:cubicBezTo>
                  <a:cubicBezTo>
                    <a:pt x="165" y="1135"/>
                    <a:pt x="149" y="1147"/>
                    <a:pt x="147" y="1175"/>
                  </a:cubicBezTo>
                  <a:cubicBezTo>
                    <a:pt x="133" y="1409"/>
                    <a:pt x="747" y="2156"/>
                    <a:pt x="747" y="2156"/>
                  </a:cubicBezTo>
                  <a:cubicBezTo>
                    <a:pt x="747" y="2156"/>
                    <a:pt x="240" y="1689"/>
                    <a:pt x="70" y="1689"/>
                  </a:cubicBezTo>
                  <a:cubicBezTo>
                    <a:pt x="38" y="1689"/>
                    <a:pt x="18" y="1706"/>
                    <a:pt x="15" y="1746"/>
                  </a:cubicBezTo>
                  <a:cubicBezTo>
                    <a:pt x="1" y="1980"/>
                    <a:pt x="1011" y="3795"/>
                    <a:pt x="1011" y="3795"/>
                  </a:cubicBezTo>
                  <a:cubicBezTo>
                    <a:pt x="1041" y="3833"/>
                    <a:pt x="1084" y="3850"/>
                    <a:pt x="1137" y="3850"/>
                  </a:cubicBezTo>
                  <a:cubicBezTo>
                    <a:pt x="1667" y="3850"/>
                    <a:pt x="3236" y="2185"/>
                    <a:pt x="3236" y="2185"/>
                  </a:cubicBezTo>
                  <a:cubicBezTo>
                    <a:pt x="3236" y="2185"/>
                    <a:pt x="3090" y="252"/>
                    <a:pt x="2943" y="223"/>
                  </a:cubicBezTo>
                  <a:cubicBezTo>
                    <a:pt x="2936" y="221"/>
                    <a:pt x="2929" y="220"/>
                    <a:pt x="2920" y="220"/>
                  </a:cubicBezTo>
                  <a:cubicBezTo>
                    <a:pt x="2764" y="220"/>
                    <a:pt x="2449" y="619"/>
                    <a:pt x="2519" y="1204"/>
                  </a:cubicBezTo>
                  <a:cubicBezTo>
                    <a:pt x="2519" y="1204"/>
                    <a:pt x="1242" y="0"/>
                    <a:pt x="903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"/>
            <p:cNvSpPr/>
            <p:nvPr/>
          </p:nvSpPr>
          <p:spPr>
            <a:xfrm>
              <a:off x="2869302" y="2077826"/>
              <a:ext cx="332925" cy="1055435"/>
            </a:xfrm>
            <a:custGeom>
              <a:rect b="b" l="l" r="r" t="t"/>
              <a:pathLst>
                <a:path extrusionOk="0" h="17081" w="5388">
                  <a:moveTo>
                    <a:pt x="5233" y="0"/>
                  </a:moveTo>
                  <a:cubicBezTo>
                    <a:pt x="4395" y="0"/>
                    <a:pt x="3397" y="831"/>
                    <a:pt x="3397" y="845"/>
                  </a:cubicBezTo>
                  <a:cubicBezTo>
                    <a:pt x="2972" y="1138"/>
                    <a:pt x="2738" y="1533"/>
                    <a:pt x="2562" y="1840"/>
                  </a:cubicBezTo>
                  <a:lnTo>
                    <a:pt x="1" y="17080"/>
                  </a:lnTo>
                  <a:lnTo>
                    <a:pt x="1" y="17080"/>
                  </a:lnTo>
                  <a:lnTo>
                    <a:pt x="3002" y="17065"/>
                  </a:lnTo>
                  <a:lnTo>
                    <a:pt x="5388" y="10"/>
                  </a:lnTo>
                  <a:cubicBezTo>
                    <a:pt x="5337" y="3"/>
                    <a:pt x="5285" y="0"/>
                    <a:pt x="5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"/>
            <p:cNvSpPr/>
            <p:nvPr/>
          </p:nvSpPr>
          <p:spPr>
            <a:xfrm>
              <a:off x="3403004" y="2078382"/>
              <a:ext cx="251547" cy="1039493"/>
            </a:xfrm>
            <a:custGeom>
              <a:rect b="b" l="l" r="r" t="t"/>
              <a:pathLst>
                <a:path extrusionOk="0" h="16823" w="4071">
                  <a:moveTo>
                    <a:pt x="58" y="1"/>
                  </a:moveTo>
                  <a:cubicBezTo>
                    <a:pt x="39" y="1"/>
                    <a:pt x="20" y="1"/>
                    <a:pt x="1" y="1"/>
                  </a:cubicBezTo>
                  <a:lnTo>
                    <a:pt x="821" y="16822"/>
                  </a:lnTo>
                  <a:lnTo>
                    <a:pt x="4071" y="16500"/>
                  </a:lnTo>
                  <a:lnTo>
                    <a:pt x="1948" y="880"/>
                  </a:lnTo>
                  <a:cubicBezTo>
                    <a:pt x="1933" y="865"/>
                    <a:pt x="1210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"/>
            <p:cNvSpPr/>
            <p:nvPr/>
          </p:nvSpPr>
          <p:spPr>
            <a:xfrm>
              <a:off x="3097255" y="2078444"/>
              <a:ext cx="104981" cy="364128"/>
            </a:xfrm>
            <a:custGeom>
              <a:rect b="b" l="l" r="r" t="t"/>
              <a:pathLst>
                <a:path extrusionOk="0" h="5893" w="1699">
                  <a:moveTo>
                    <a:pt x="1699" y="0"/>
                  </a:moveTo>
                  <a:cubicBezTo>
                    <a:pt x="1699" y="1"/>
                    <a:pt x="1" y="3163"/>
                    <a:pt x="235" y="4041"/>
                  </a:cubicBezTo>
                  <a:cubicBezTo>
                    <a:pt x="487" y="4880"/>
                    <a:pt x="778" y="5892"/>
                    <a:pt x="842" y="5892"/>
                  </a:cubicBezTo>
                  <a:cubicBezTo>
                    <a:pt x="845" y="5892"/>
                    <a:pt x="848" y="5890"/>
                    <a:pt x="850" y="5885"/>
                  </a:cubicBezTo>
                  <a:cubicBezTo>
                    <a:pt x="879" y="5812"/>
                    <a:pt x="1699" y="1"/>
                    <a:pt x="1699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"/>
            <p:cNvSpPr/>
            <p:nvPr/>
          </p:nvSpPr>
          <p:spPr>
            <a:xfrm>
              <a:off x="3403004" y="2078444"/>
              <a:ext cx="122221" cy="347383"/>
            </a:xfrm>
            <a:custGeom>
              <a:rect b="b" l="l" r="r" t="t"/>
              <a:pathLst>
                <a:path extrusionOk="0" h="5622" w="1978">
                  <a:moveTo>
                    <a:pt x="1" y="0"/>
                  </a:moveTo>
                  <a:lnTo>
                    <a:pt x="264" y="5622"/>
                  </a:lnTo>
                  <a:cubicBezTo>
                    <a:pt x="1977" y="335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"/>
            <p:cNvSpPr/>
            <p:nvPr/>
          </p:nvSpPr>
          <p:spPr>
            <a:xfrm>
              <a:off x="3533262" y="2281060"/>
              <a:ext cx="82428" cy="551846"/>
            </a:xfrm>
            <a:custGeom>
              <a:rect b="b" l="l" r="r" t="t"/>
              <a:pathLst>
                <a:path extrusionOk="0" h="8931" w="1334">
                  <a:moveTo>
                    <a:pt x="1" y="1"/>
                  </a:moveTo>
                  <a:cubicBezTo>
                    <a:pt x="1" y="1"/>
                    <a:pt x="1" y="30"/>
                    <a:pt x="30" y="103"/>
                  </a:cubicBezTo>
                  <a:cubicBezTo>
                    <a:pt x="30" y="176"/>
                    <a:pt x="45" y="249"/>
                    <a:pt x="59" y="367"/>
                  </a:cubicBezTo>
                  <a:cubicBezTo>
                    <a:pt x="103" y="601"/>
                    <a:pt x="162" y="923"/>
                    <a:pt x="220" y="1318"/>
                  </a:cubicBezTo>
                  <a:cubicBezTo>
                    <a:pt x="367" y="2123"/>
                    <a:pt x="557" y="3236"/>
                    <a:pt x="733" y="4466"/>
                  </a:cubicBezTo>
                  <a:cubicBezTo>
                    <a:pt x="923" y="5710"/>
                    <a:pt x="1070" y="6823"/>
                    <a:pt x="1157" y="7628"/>
                  </a:cubicBezTo>
                  <a:cubicBezTo>
                    <a:pt x="1201" y="8008"/>
                    <a:pt x="1231" y="8330"/>
                    <a:pt x="1275" y="8579"/>
                  </a:cubicBezTo>
                  <a:cubicBezTo>
                    <a:pt x="1289" y="8667"/>
                    <a:pt x="1289" y="8755"/>
                    <a:pt x="1304" y="8828"/>
                  </a:cubicBezTo>
                  <a:cubicBezTo>
                    <a:pt x="1304" y="8887"/>
                    <a:pt x="1333" y="8931"/>
                    <a:pt x="1333" y="8931"/>
                  </a:cubicBezTo>
                  <a:lnTo>
                    <a:pt x="1333" y="8828"/>
                  </a:lnTo>
                  <a:cubicBezTo>
                    <a:pt x="1333" y="8755"/>
                    <a:pt x="1304" y="8682"/>
                    <a:pt x="1304" y="8579"/>
                  </a:cubicBezTo>
                  <a:cubicBezTo>
                    <a:pt x="1289" y="8330"/>
                    <a:pt x="1260" y="8008"/>
                    <a:pt x="1216" y="7613"/>
                  </a:cubicBezTo>
                  <a:cubicBezTo>
                    <a:pt x="1128" y="6808"/>
                    <a:pt x="996" y="5666"/>
                    <a:pt x="821" y="4436"/>
                  </a:cubicBezTo>
                  <a:cubicBezTo>
                    <a:pt x="630" y="3221"/>
                    <a:pt x="455" y="2094"/>
                    <a:pt x="279" y="1289"/>
                  </a:cubicBezTo>
                  <a:cubicBezTo>
                    <a:pt x="191" y="894"/>
                    <a:pt x="133" y="557"/>
                    <a:pt x="89" y="337"/>
                  </a:cubicBezTo>
                  <a:cubicBezTo>
                    <a:pt x="59" y="235"/>
                    <a:pt x="45" y="162"/>
                    <a:pt x="30" y="88"/>
                  </a:cubicBezTo>
                  <a:cubicBezTo>
                    <a:pt x="30" y="3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"/>
            <p:cNvSpPr/>
            <p:nvPr/>
          </p:nvSpPr>
          <p:spPr>
            <a:xfrm>
              <a:off x="2928994" y="2290144"/>
              <a:ext cx="105908" cy="480417"/>
            </a:xfrm>
            <a:custGeom>
              <a:rect b="b" l="l" r="r" t="t"/>
              <a:pathLst>
                <a:path extrusionOk="0" h="7775" w="1714">
                  <a:moveTo>
                    <a:pt x="1714" y="0"/>
                  </a:moveTo>
                  <a:lnTo>
                    <a:pt x="1714" y="0"/>
                  </a:lnTo>
                  <a:cubicBezTo>
                    <a:pt x="1714" y="0"/>
                    <a:pt x="1699" y="103"/>
                    <a:pt x="1611" y="249"/>
                  </a:cubicBezTo>
                  <a:cubicBezTo>
                    <a:pt x="1567" y="468"/>
                    <a:pt x="1523" y="747"/>
                    <a:pt x="1450" y="1098"/>
                  </a:cubicBezTo>
                  <a:cubicBezTo>
                    <a:pt x="1318" y="1801"/>
                    <a:pt x="1099" y="2782"/>
                    <a:pt x="864" y="3850"/>
                  </a:cubicBezTo>
                  <a:cubicBezTo>
                    <a:pt x="616" y="4934"/>
                    <a:pt x="396" y="5900"/>
                    <a:pt x="235" y="6617"/>
                  </a:cubicBezTo>
                  <a:cubicBezTo>
                    <a:pt x="162" y="6968"/>
                    <a:pt x="103" y="7232"/>
                    <a:pt x="59" y="7452"/>
                  </a:cubicBezTo>
                  <a:cubicBezTo>
                    <a:pt x="15" y="7656"/>
                    <a:pt x="1" y="7774"/>
                    <a:pt x="1" y="7774"/>
                  </a:cubicBezTo>
                  <a:cubicBezTo>
                    <a:pt x="1" y="7775"/>
                    <a:pt x="1" y="7775"/>
                    <a:pt x="1" y="7775"/>
                  </a:cubicBezTo>
                  <a:cubicBezTo>
                    <a:pt x="5" y="7775"/>
                    <a:pt x="34" y="7673"/>
                    <a:pt x="89" y="7481"/>
                  </a:cubicBezTo>
                  <a:cubicBezTo>
                    <a:pt x="147" y="7276"/>
                    <a:pt x="220" y="6998"/>
                    <a:pt x="308" y="6661"/>
                  </a:cubicBezTo>
                  <a:cubicBezTo>
                    <a:pt x="498" y="5958"/>
                    <a:pt x="733" y="4992"/>
                    <a:pt x="967" y="3909"/>
                  </a:cubicBezTo>
                  <a:cubicBezTo>
                    <a:pt x="1201" y="2855"/>
                    <a:pt x="1406" y="1859"/>
                    <a:pt x="1538" y="1142"/>
                  </a:cubicBezTo>
                  <a:cubicBezTo>
                    <a:pt x="1611" y="805"/>
                    <a:pt x="1640" y="512"/>
                    <a:pt x="1684" y="307"/>
                  </a:cubicBezTo>
                  <a:cubicBezTo>
                    <a:pt x="1714" y="103"/>
                    <a:pt x="1714" y="0"/>
                    <a:pt x="1714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"/>
            <p:cNvSpPr/>
            <p:nvPr/>
          </p:nvSpPr>
          <p:spPr>
            <a:xfrm>
              <a:off x="2925410" y="2835583"/>
              <a:ext cx="129388" cy="222877"/>
            </a:xfrm>
            <a:custGeom>
              <a:rect b="b" l="l" r="r" t="t"/>
              <a:pathLst>
                <a:path extrusionOk="0" h="3607" w="2094">
                  <a:moveTo>
                    <a:pt x="513" y="250"/>
                  </a:moveTo>
                  <a:cubicBezTo>
                    <a:pt x="502" y="250"/>
                    <a:pt x="499" y="256"/>
                    <a:pt x="508" y="290"/>
                  </a:cubicBezTo>
                  <a:lnTo>
                    <a:pt x="508" y="290"/>
                  </a:lnTo>
                  <a:cubicBezTo>
                    <a:pt x="513" y="263"/>
                    <a:pt x="513" y="250"/>
                    <a:pt x="513" y="250"/>
                  </a:cubicBezTo>
                  <a:close/>
                  <a:moveTo>
                    <a:pt x="508" y="290"/>
                  </a:moveTo>
                  <a:cubicBezTo>
                    <a:pt x="506" y="303"/>
                    <a:pt x="503" y="318"/>
                    <a:pt x="498" y="337"/>
                  </a:cubicBezTo>
                  <a:cubicBezTo>
                    <a:pt x="483" y="411"/>
                    <a:pt x="454" y="498"/>
                    <a:pt x="439" y="586"/>
                  </a:cubicBezTo>
                  <a:cubicBezTo>
                    <a:pt x="401" y="729"/>
                    <a:pt x="357" y="920"/>
                    <a:pt x="311" y="1145"/>
                  </a:cubicBezTo>
                  <a:lnTo>
                    <a:pt x="311" y="1145"/>
                  </a:lnTo>
                  <a:cubicBezTo>
                    <a:pt x="361" y="927"/>
                    <a:pt x="408" y="740"/>
                    <a:pt x="454" y="601"/>
                  </a:cubicBezTo>
                  <a:cubicBezTo>
                    <a:pt x="498" y="498"/>
                    <a:pt x="513" y="411"/>
                    <a:pt x="527" y="352"/>
                  </a:cubicBezTo>
                  <a:cubicBezTo>
                    <a:pt x="518" y="325"/>
                    <a:pt x="512" y="305"/>
                    <a:pt x="508" y="290"/>
                  </a:cubicBezTo>
                  <a:close/>
                  <a:moveTo>
                    <a:pt x="2094" y="1"/>
                  </a:moveTo>
                  <a:lnTo>
                    <a:pt x="2035" y="15"/>
                  </a:lnTo>
                  <a:cubicBezTo>
                    <a:pt x="1581" y="118"/>
                    <a:pt x="1215" y="206"/>
                    <a:pt x="937" y="264"/>
                  </a:cubicBezTo>
                  <a:cubicBezTo>
                    <a:pt x="820" y="293"/>
                    <a:pt x="717" y="308"/>
                    <a:pt x="644" y="337"/>
                  </a:cubicBezTo>
                  <a:cubicBezTo>
                    <a:pt x="571" y="352"/>
                    <a:pt x="527" y="367"/>
                    <a:pt x="527" y="367"/>
                  </a:cubicBezTo>
                  <a:cubicBezTo>
                    <a:pt x="527" y="367"/>
                    <a:pt x="571" y="367"/>
                    <a:pt x="644" y="352"/>
                  </a:cubicBezTo>
                  <a:cubicBezTo>
                    <a:pt x="717" y="337"/>
                    <a:pt x="805" y="308"/>
                    <a:pt x="937" y="293"/>
                  </a:cubicBezTo>
                  <a:cubicBezTo>
                    <a:pt x="1205" y="237"/>
                    <a:pt x="1554" y="194"/>
                    <a:pt x="1985" y="100"/>
                  </a:cubicBezTo>
                  <a:lnTo>
                    <a:pt x="1985" y="100"/>
                  </a:lnTo>
                  <a:cubicBezTo>
                    <a:pt x="1868" y="885"/>
                    <a:pt x="1690" y="1922"/>
                    <a:pt x="1186" y="2972"/>
                  </a:cubicBezTo>
                  <a:cubicBezTo>
                    <a:pt x="1113" y="3090"/>
                    <a:pt x="1040" y="3236"/>
                    <a:pt x="937" y="3338"/>
                  </a:cubicBezTo>
                  <a:cubicBezTo>
                    <a:pt x="820" y="3426"/>
                    <a:pt x="674" y="3499"/>
                    <a:pt x="556" y="3499"/>
                  </a:cubicBezTo>
                  <a:cubicBezTo>
                    <a:pt x="410" y="3499"/>
                    <a:pt x="278" y="3441"/>
                    <a:pt x="205" y="3338"/>
                  </a:cubicBezTo>
                  <a:cubicBezTo>
                    <a:pt x="117" y="3221"/>
                    <a:pt x="73" y="3090"/>
                    <a:pt x="59" y="2972"/>
                  </a:cubicBezTo>
                  <a:cubicBezTo>
                    <a:pt x="44" y="2694"/>
                    <a:pt x="88" y="2445"/>
                    <a:pt x="132" y="2197"/>
                  </a:cubicBezTo>
                  <a:cubicBezTo>
                    <a:pt x="161" y="1962"/>
                    <a:pt x="205" y="1743"/>
                    <a:pt x="234" y="1538"/>
                  </a:cubicBezTo>
                  <a:cubicBezTo>
                    <a:pt x="260" y="1399"/>
                    <a:pt x="286" y="1267"/>
                    <a:pt x="311" y="1145"/>
                  </a:cubicBezTo>
                  <a:lnTo>
                    <a:pt x="311" y="1145"/>
                  </a:lnTo>
                  <a:cubicBezTo>
                    <a:pt x="282" y="1271"/>
                    <a:pt x="252" y="1408"/>
                    <a:pt x="220" y="1552"/>
                  </a:cubicBezTo>
                  <a:cubicBezTo>
                    <a:pt x="161" y="1757"/>
                    <a:pt x="132" y="1977"/>
                    <a:pt x="88" y="2211"/>
                  </a:cubicBezTo>
                  <a:cubicBezTo>
                    <a:pt x="73" y="2328"/>
                    <a:pt x="59" y="2460"/>
                    <a:pt x="29" y="2577"/>
                  </a:cubicBezTo>
                  <a:cubicBezTo>
                    <a:pt x="15" y="2709"/>
                    <a:pt x="0" y="2841"/>
                    <a:pt x="15" y="2987"/>
                  </a:cubicBezTo>
                  <a:cubicBezTo>
                    <a:pt x="15" y="3133"/>
                    <a:pt x="73" y="3280"/>
                    <a:pt x="161" y="3412"/>
                  </a:cubicBezTo>
                  <a:cubicBezTo>
                    <a:pt x="239" y="3515"/>
                    <a:pt x="385" y="3607"/>
                    <a:pt x="529" y="3607"/>
                  </a:cubicBezTo>
                  <a:cubicBezTo>
                    <a:pt x="548" y="3607"/>
                    <a:pt x="567" y="3605"/>
                    <a:pt x="586" y="3602"/>
                  </a:cubicBezTo>
                  <a:cubicBezTo>
                    <a:pt x="747" y="3587"/>
                    <a:pt x="908" y="3514"/>
                    <a:pt x="1025" y="3412"/>
                  </a:cubicBezTo>
                  <a:cubicBezTo>
                    <a:pt x="1142" y="3295"/>
                    <a:pt x="1230" y="3148"/>
                    <a:pt x="1303" y="3002"/>
                  </a:cubicBezTo>
                  <a:cubicBezTo>
                    <a:pt x="1815" y="1918"/>
                    <a:pt x="1976" y="850"/>
                    <a:pt x="2094" y="59"/>
                  </a:cubicBezTo>
                  <a:lnTo>
                    <a:pt x="2094" y="1"/>
                  </a:ln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"/>
            <p:cNvSpPr/>
            <p:nvPr/>
          </p:nvSpPr>
          <p:spPr>
            <a:xfrm>
              <a:off x="3675323" y="2620299"/>
              <a:ext cx="39855" cy="83293"/>
            </a:xfrm>
            <a:custGeom>
              <a:rect b="b" l="l" r="r" t="t"/>
              <a:pathLst>
                <a:path extrusionOk="0" h="1348" w="645">
                  <a:moveTo>
                    <a:pt x="615" y="0"/>
                  </a:moveTo>
                  <a:cubicBezTo>
                    <a:pt x="601" y="0"/>
                    <a:pt x="396" y="264"/>
                    <a:pt x="235" y="630"/>
                  </a:cubicBezTo>
                  <a:cubicBezTo>
                    <a:pt x="73" y="1025"/>
                    <a:pt x="0" y="1347"/>
                    <a:pt x="15" y="1347"/>
                  </a:cubicBezTo>
                  <a:cubicBezTo>
                    <a:pt x="16" y="1348"/>
                    <a:pt x="17" y="1348"/>
                    <a:pt x="18" y="1348"/>
                  </a:cubicBezTo>
                  <a:cubicBezTo>
                    <a:pt x="64" y="1348"/>
                    <a:pt x="165" y="1046"/>
                    <a:pt x="308" y="674"/>
                  </a:cubicBezTo>
                  <a:cubicBezTo>
                    <a:pt x="498" y="308"/>
                    <a:pt x="644" y="15"/>
                    <a:pt x="615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"/>
            <p:cNvSpPr/>
            <p:nvPr/>
          </p:nvSpPr>
          <p:spPr>
            <a:xfrm>
              <a:off x="3708753" y="2611278"/>
              <a:ext cx="12729" cy="104981"/>
            </a:xfrm>
            <a:custGeom>
              <a:rect b="b" l="l" r="r" t="t"/>
              <a:pathLst>
                <a:path extrusionOk="0" h="1699" w="206">
                  <a:moveTo>
                    <a:pt x="191" y="0"/>
                  </a:moveTo>
                  <a:lnTo>
                    <a:pt x="191" y="0"/>
                  </a:lnTo>
                  <a:cubicBezTo>
                    <a:pt x="177" y="0"/>
                    <a:pt x="118" y="366"/>
                    <a:pt x="60" y="834"/>
                  </a:cubicBezTo>
                  <a:cubicBezTo>
                    <a:pt x="30" y="1318"/>
                    <a:pt x="1" y="1698"/>
                    <a:pt x="30" y="1698"/>
                  </a:cubicBezTo>
                  <a:cubicBezTo>
                    <a:pt x="45" y="1698"/>
                    <a:pt x="118" y="1318"/>
                    <a:pt x="147" y="849"/>
                  </a:cubicBezTo>
                  <a:cubicBezTo>
                    <a:pt x="191" y="381"/>
                    <a:pt x="206" y="0"/>
                    <a:pt x="191" y="0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"/>
            <p:cNvSpPr/>
            <p:nvPr/>
          </p:nvSpPr>
          <p:spPr>
            <a:xfrm>
              <a:off x="2711917" y="2665593"/>
              <a:ext cx="178264" cy="58021"/>
            </a:xfrm>
            <a:custGeom>
              <a:rect b="b" l="l" r="r" t="t"/>
              <a:pathLst>
                <a:path extrusionOk="0" h="939" w="2885">
                  <a:moveTo>
                    <a:pt x="1597" y="1"/>
                  </a:moveTo>
                  <a:cubicBezTo>
                    <a:pt x="1049" y="1"/>
                    <a:pt x="498" y="184"/>
                    <a:pt x="73" y="541"/>
                  </a:cubicBezTo>
                  <a:lnTo>
                    <a:pt x="73" y="453"/>
                  </a:lnTo>
                  <a:lnTo>
                    <a:pt x="0" y="541"/>
                  </a:lnTo>
                  <a:cubicBezTo>
                    <a:pt x="454" y="702"/>
                    <a:pt x="937" y="878"/>
                    <a:pt x="1406" y="922"/>
                  </a:cubicBezTo>
                  <a:cubicBezTo>
                    <a:pt x="1501" y="933"/>
                    <a:pt x="1598" y="939"/>
                    <a:pt x="1694" y="939"/>
                  </a:cubicBezTo>
                  <a:cubicBezTo>
                    <a:pt x="2096" y="939"/>
                    <a:pt x="2489" y="836"/>
                    <a:pt x="2796" y="600"/>
                  </a:cubicBezTo>
                  <a:cubicBezTo>
                    <a:pt x="2855" y="556"/>
                    <a:pt x="2884" y="512"/>
                    <a:pt x="2884" y="453"/>
                  </a:cubicBezTo>
                  <a:cubicBezTo>
                    <a:pt x="2884" y="395"/>
                    <a:pt x="2840" y="365"/>
                    <a:pt x="2782" y="321"/>
                  </a:cubicBezTo>
                  <a:cubicBezTo>
                    <a:pt x="2428" y="106"/>
                    <a:pt x="2013" y="1"/>
                    <a:pt x="1597" y="1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"/>
            <p:cNvSpPr/>
            <p:nvPr/>
          </p:nvSpPr>
          <p:spPr>
            <a:xfrm>
              <a:off x="2772535" y="2496344"/>
              <a:ext cx="15386" cy="106835"/>
            </a:xfrm>
            <a:custGeom>
              <a:rect b="b" l="l" r="r" t="t"/>
              <a:pathLst>
                <a:path extrusionOk="0" h="1729" w="249">
                  <a:moveTo>
                    <a:pt x="190" y="1"/>
                  </a:moveTo>
                  <a:cubicBezTo>
                    <a:pt x="176" y="1"/>
                    <a:pt x="176" y="396"/>
                    <a:pt x="117" y="865"/>
                  </a:cubicBezTo>
                  <a:cubicBezTo>
                    <a:pt x="59" y="1348"/>
                    <a:pt x="0" y="1728"/>
                    <a:pt x="29" y="1728"/>
                  </a:cubicBezTo>
                  <a:cubicBezTo>
                    <a:pt x="44" y="1728"/>
                    <a:pt x="146" y="1362"/>
                    <a:pt x="205" y="879"/>
                  </a:cubicBezTo>
                  <a:cubicBezTo>
                    <a:pt x="249" y="381"/>
                    <a:pt x="205" y="1"/>
                    <a:pt x="190" y="1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"/>
            <p:cNvSpPr/>
            <p:nvPr/>
          </p:nvSpPr>
          <p:spPr>
            <a:xfrm>
              <a:off x="2784276" y="2496344"/>
              <a:ext cx="35344" cy="96887"/>
            </a:xfrm>
            <a:custGeom>
              <a:rect b="b" l="l" r="r" t="t"/>
              <a:pathLst>
                <a:path extrusionOk="0" h="1568" w="572">
                  <a:moveTo>
                    <a:pt x="30" y="1"/>
                  </a:moveTo>
                  <a:cubicBezTo>
                    <a:pt x="0" y="1"/>
                    <a:pt x="88" y="352"/>
                    <a:pt x="235" y="791"/>
                  </a:cubicBezTo>
                  <a:cubicBezTo>
                    <a:pt x="366" y="1231"/>
                    <a:pt x="513" y="1567"/>
                    <a:pt x="527" y="1567"/>
                  </a:cubicBezTo>
                  <a:cubicBezTo>
                    <a:pt x="571" y="1567"/>
                    <a:pt x="469" y="1201"/>
                    <a:pt x="322" y="777"/>
                  </a:cubicBezTo>
                  <a:cubicBezTo>
                    <a:pt x="205" y="338"/>
                    <a:pt x="59" y="1"/>
                    <a:pt x="30" y="1"/>
                  </a:cubicBezTo>
                  <a:close/>
                </a:path>
              </a:pathLst>
            </a:custGeom>
            <a:solidFill>
              <a:srgbClr val="151F29">
                <a:alpha val="3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"/>
            <p:cNvSpPr/>
            <p:nvPr/>
          </p:nvSpPr>
          <p:spPr>
            <a:xfrm>
              <a:off x="3282694" y="2125468"/>
              <a:ext cx="29906" cy="710152"/>
            </a:xfrm>
            <a:custGeom>
              <a:rect b="b" l="l" r="r" t="t"/>
              <a:pathLst>
                <a:path extrusionOk="0" h="11493" w="484">
                  <a:moveTo>
                    <a:pt x="425" y="1"/>
                  </a:moveTo>
                  <a:cubicBezTo>
                    <a:pt x="367" y="1"/>
                    <a:pt x="235" y="2563"/>
                    <a:pt x="147" y="5754"/>
                  </a:cubicBezTo>
                  <a:cubicBezTo>
                    <a:pt x="30" y="8916"/>
                    <a:pt x="1" y="11493"/>
                    <a:pt x="59" y="11493"/>
                  </a:cubicBezTo>
                  <a:cubicBezTo>
                    <a:pt x="118" y="11493"/>
                    <a:pt x="220" y="8916"/>
                    <a:pt x="337" y="5754"/>
                  </a:cubicBezTo>
                  <a:cubicBezTo>
                    <a:pt x="440" y="2592"/>
                    <a:pt x="484" y="1"/>
                    <a:pt x="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"/>
            <p:cNvSpPr/>
            <p:nvPr/>
          </p:nvSpPr>
          <p:spPr>
            <a:xfrm>
              <a:off x="3322488" y="2351256"/>
              <a:ext cx="29906" cy="28485"/>
            </a:xfrm>
            <a:custGeom>
              <a:rect b="b" l="l" r="r" t="t"/>
              <a:pathLst>
                <a:path extrusionOk="0" h="461" w="484">
                  <a:moveTo>
                    <a:pt x="264" y="1"/>
                  </a:moveTo>
                  <a:cubicBezTo>
                    <a:pt x="227" y="1"/>
                    <a:pt x="198" y="14"/>
                    <a:pt x="177" y="36"/>
                  </a:cubicBezTo>
                  <a:cubicBezTo>
                    <a:pt x="162" y="50"/>
                    <a:pt x="162" y="65"/>
                    <a:pt x="162" y="80"/>
                  </a:cubicBezTo>
                  <a:cubicBezTo>
                    <a:pt x="177" y="109"/>
                    <a:pt x="235" y="109"/>
                    <a:pt x="279" y="138"/>
                  </a:cubicBezTo>
                  <a:cubicBezTo>
                    <a:pt x="294" y="153"/>
                    <a:pt x="308" y="197"/>
                    <a:pt x="308" y="211"/>
                  </a:cubicBezTo>
                  <a:cubicBezTo>
                    <a:pt x="308" y="226"/>
                    <a:pt x="308" y="255"/>
                    <a:pt x="279" y="270"/>
                  </a:cubicBezTo>
                  <a:cubicBezTo>
                    <a:pt x="235" y="285"/>
                    <a:pt x="220" y="285"/>
                    <a:pt x="206" y="285"/>
                  </a:cubicBezTo>
                  <a:cubicBezTo>
                    <a:pt x="177" y="285"/>
                    <a:pt x="147" y="255"/>
                    <a:pt x="147" y="226"/>
                  </a:cubicBezTo>
                  <a:cubicBezTo>
                    <a:pt x="118" y="182"/>
                    <a:pt x="147" y="124"/>
                    <a:pt x="118" y="109"/>
                  </a:cubicBezTo>
                  <a:lnTo>
                    <a:pt x="74" y="109"/>
                  </a:lnTo>
                  <a:cubicBezTo>
                    <a:pt x="59" y="124"/>
                    <a:pt x="16" y="153"/>
                    <a:pt x="16" y="211"/>
                  </a:cubicBezTo>
                  <a:cubicBezTo>
                    <a:pt x="1" y="270"/>
                    <a:pt x="16" y="358"/>
                    <a:pt x="89" y="416"/>
                  </a:cubicBezTo>
                  <a:cubicBezTo>
                    <a:pt x="125" y="446"/>
                    <a:pt x="177" y="460"/>
                    <a:pt x="228" y="460"/>
                  </a:cubicBezTo>
                  <a:cubicBezTo>
                    <a:pt x="279" y="460"/>
                    <a:pt x="330" y="446"/>
                    <a:pt x="367" y="416"/>
                  </a:cubicBezTo>
                  <a:cubicBezTo>
                    <a:pt x="440" y="358"/>
                    <a:pt x="484" y="255"/>
                    <a:pt x="455" y="153"/>
                  </a:cubicBezTo>
                  <a:cubicBezTo>
                    <a:pt x="440" y="65"/>
                    <a:pt x="367" y="36"/>
                    <a:pt x="308" y="6"/>
                  </a:cubicBezTo>
                  <a:cubicBezTo>
                    <a:pt x="293" y="3"/>
                    <a:pt x="27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"/>
            <p:cNvSpPr/>
            <p:nvPr/>
          </p:nvSpPr>
          <p:spPr>
            <a:xfrm>
              <a:off x="3331572" y="2233357"/>
              <a:ext cx="29906" cy="27558"/>
            </a:xfrm>
            <a:custGeom>
              <a:rect b="b" l="l" r="r" t="t"/>
              <a:pathLst>
                <a:path extrusionOk="0" h="446" w="484">
                  <a:moveTo>
                    <a:pt x="273" y="0"/>
                  </a:moveTo>
                  <a:cubicBezTo>
                    <a:pt x="253" y="0"/>
                    <a:pt x="235" y="4"/>
                    <a:pt x="220" y="11"/>
                  </a:cubicBezTo>
                  <a:cubicBezTo>
                    <a:pt x="176" y="11"/>
                    <a:pt x="176" y="26"/>
                    <a:pt x="176" y="55"/>
                  </a:cubicBezTo>
                  <a:cubicBezTo>
                    <a:pt x="176" y="70"/>
                    <a:pt x="235" y="85"/>
                    <a:pt x="264" y="128"/>
                  </a:cubicBezTo>
                  <a:cubicBezTo>
                    <a:pt x="293" y="143"/>
                    <a:pt x="308" y="187"/>
                    <a:pt x="308" y="202"/>
                  </a:cubicBezTo>
                  <a:cubicBezTo>
                    <a:pt x="308" y="216"/>
                    <a:pt x="308" y="231"/>
                    <a:pt x="264" y="260"/>
                  </a:cubicBezTo>
                  <a:lnTo>
                    <a:pt x="191" y="260"/>
                  </a:lnTo>
                  <a:cubicBezTo>
                    <a:pt x="176" y="260"/>
                    <a:pt x="161" y="216"/>
                    <a:pt x="161" y="202"/>
                  </a:cubicBezTo>
                  <a:cubicBezTo>
                    <a:pt x="147" y="143"/>
                    <a:pt x="176" y="85"/>
                    <a:pt x="161" y="70"/>
                  </a:cubicBezTo>
                  <a:cubicBezTo>
                    <a:pt x="161" y="63"/>
                    <a:pt x="158" y="59"/>
                    <a:pt x="147" y="59"/>
                  </a:cubicBezTo>
                  <a:cubicBezTo>
                    <a:pt x="136" y="59"/>
                    <a:pt x="117" y="63"/>
                    <a:pt x="88" y="70"/>
                  </a:cubicBezTo>
                  <a:cubicBezTo>
                    <a:pt x="44" y="85"/>
                    <a:pt x="30" y="128"/>
                    <a:pt x="15" y="172"/>
                  </a:cubicBezTo>
                  <a:cubicBezTo>
                    <a:pt x="0" y="231"/>
                    <a:pt x="0" y="304"/>
                    <a:pt x="73" y="377"/>
                  </a:cubicBezTo>
                  <a:cubicBezTo>
                    <a:pt x="119" y="423"/>
                    <a:pt x="182" y="446"/>
                    <a:pt x="241" y="446"/>
                  </a:cubicBezTo>
                  <a:cubicBezTo>
                    <a:pt x="276" y="446"/>
                    <a:pt x="310" y="438"/>
                    <a:pt x="337" y="421"/>
                  </a:cubicBezTo>
                  <a:cubicBezTo>
                    <a:pt x="439" y="377"/>
                    <a:pt x="483" y="275"/>
                    <a:pt x="469" y="172"/>
                  </a:cubicBezTo>
                  <a:cubicBezTo>
                    <a:pt x="454" y="85"/>
                    <a:pt x="396" y="26"/>
                    <a:pt x="337" y="11"/>
                  </a:cubicBezTo>
                  <a:cubicBezTo>
                    <a:pt x="315" y="4"/>
                    <a:pt x="293" y="0"/>
                    <a:pt x="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"/>
            <p:cNvSpPr/>
            <p:nvPr/>
          </p:nvSpPr>
          <p:spPr>
            <a:xfrm>
              <a:off x="3321623" y="2501288"/>
              <a:ext cx="29906" cy="27744"/>
            </a:xfrm>
            <a:custGeom>
              <a:rect b="b" l="l" r="r" t="t"/>
              <a:pathLst>
                <a:path extrusionOk="0" h="449" w="484">
                  <a:moveTo>
                    <a:pt x="215" y="1"/>
                  </a:moveTo>
                  <a:cubicBezTo>
                    <a:pt x="194" y="1"/>
                    <a:pt x="171" y="7"/>
                    <a:pt x="147" y="23"/>
                  </a:cubicBezTo>
                  <a:cubicBezTo>
                    <a:pt x="88" y="38"/>
                    <a:pt x="30" y="96"/>
                    <a:pt x="15" y="184"/>
                  </a:cubicBezTo>
                  <a:cubicBezTo>
                    <a:pt x="0" y="272"/>
                    <a:pt x="44" y="389"/>
                    <a:pt x="147" y="419"/>
                  </a:cubicBezTo>
                  <a:cubicBezTo>
                    <a:pt x="185" y="438"/>
                    <a:pt x="226" y="449"/>
                    <a:pt x="266" y="449"/>
                  </a:cubicBezTo>
                  <a:cubicBezTo>
                    <a:pt x="318" y="449"/>
                    <a:pt x="369" y="431"/>
                    <a:pt x="410" y="389"/>
                  </a:cubicBezTo>
                  <a:cubicBezTo>
                    <a:pt x="483" y="316"/>
                    <a:pt x="483" y="243"/>
                    <a:pt x="483" y="184"/>
                  </a:cubicBezTo>
                  <a:cubicBezTo>
                    <a:pt x="460" y="78"/>
                    <a:pt x="398" y="48"/>
                    <a:pt x="375" y="48"/>
                  </a:cubicBezTo>
                  <a:cubicBezTo>
                    <a:pt x="370" y="48"/>
                    <a:pt x="366" y="50"/>
                    <a:pt x="366" y="53"/>
                  </a:cubicBezTo>
                  <a:cubicBezTo>
                    <a:pt x="337" y="67"/>
                    <a:pt x="366" y="126"/>
                    <a:pt x="337" y="184"/>
                  </a:cubicBezTo>
                  <a:cubicBezTo>
                    <a:pt x="322" y="214"/>
                    <a:pt x="308" y="243"/>
                    <a:pt x="293" y="258"/>
                  </a:cubicBezTo>
                  <a:cubicBezTo>
                    <a:pt x="278" y="265"/>
                    <a:pt x="267" y="268"/>
                    <a:pt x="256" y="268"/>
                  </a:cubicBezTo>
                  <a:cubicBezTo>
                    <a:pt x="245" y="268"/>
                    <a:pt x="234" y="265"/>
                    <a:pt x="220" y="258"/>
                  </a:cubicBezTo>
                  <a:cubicBezTo>
                    <a:pt x="176" y="243"/>
                    <a:pt x="161" y="214"/>
                    <a:pt x="161" y="199"/>
                  </a:cubicBezTo>
                  <a:cubicBezTo>
                    <a:pt x="161" y="184"/>
                    <a:pt x="176" y="140"/>
                    <a:pt x="191" y="126"/>
                  </a:cubicBezTo>
                  <a:cubicBezTo>
                    <a:pt x="234" y="96"/>
                    <a:pt x="264" y="67"/>
                    <a:pt x="293" y="53"/>
                  </a:cubicBezTo>
                  <a:cubicBezTo>
                    <a:pt x="304" y="42"/>
                    <a:pt x="268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"/>
            <p:cNvSpPr/>
            <p:nvPr/>
          </p:nvSpPr>
          <p:spPr>
            <a:xfrm>
              <a:off x="3318904" y="2660526"/>
              <a:ext cx="31698" cy="29536"/>
            </a:xfrm>
            <a:custGeom>
              <a:rect b="b" l="l" r="r" t="t"/>
              <a:pathLst>
                <a:path extrusionOk="0" h="478" w="513">
                  <a:moveTo>
                    <a:pt x="246" y="1"/>
                  </a:moveTo>
                  <a:cubicBezTo>
                    <a:pt x="220" y="1"/>
                    <a:pt x="191" y="8"/>
                    <a:pt x="161" y="23"/>
                  </a:cubicBezTo>
                  <a:cubicBezTo>
                    <a:pt x="117" y="37"/>
                    <a:pt x="44" y="96"/>
                    <a:pt x="15" y="184"/>
                  </a:cubicBezTo>
                  <a:cubicBezTo>
                    <a:pt x="0" y="301"/>
                    <a:pt x="59" y="389"/>
                    <a:pt x="147" y="447"/>
                  </a:cubicBezTo>
                  <a:cubicBezTo>
                    <a:pt x="179" y="467"/>
                    <a:pt x="222" y="477"/>
                    <a:pt x="266" y="477"/>
                  </a:cubicBezTo>
                  <a:cubicBezTo>
                    <a:pt x="324" y="477"/>
                    <a:pt x="384" y="459"/>
                    <a:pt x="425" y="418"/>
                  </a:cubicBezTo>
                  <a:cubicBezTo>
                    <a:pt x="498" y="374"/>
                    <a:pt x="513" y="272"/>
                    <a:pt x="498" y="228"/>
                  </a:cubicBezTo>
                  <a:cubicBezTo>
                    <a:pt x="483" y="169"/>
                    <a:pt x="454" y="125"/>
                    <a:pt x="425" y="111"/>
                  </a:cubicBezTo>
                  <a:cubicBezTo>
                    <a:pt x="410" y="103"/>
                    <a:pt x="396" y="100"/>
                    <a:pt x="385" y="100"/>
                  </a:cubicBezTo>
                  <a:cubicBezTo>
                    <a:pt x="374" y="100"/>
                    <a:pt x="366" y="103"/>
                    <a:pt x="366" y="111"/>
                  </a:cubicBezTo>
                  <a:cubicBezTo>
                    <a:pt x="352" y="125"/>
                    <a:pt x="381" y="184"/>
                    <a:pt x="366" y="242"/>
                  </a:cubicBezTo>
                  <a:cubicBezTo>
                    <a:pt x="352" y="272"/>
                    <a:pt x="337" y="301"/>
                    <a:pt x="308" y="316"/>
                  </a:cubicBezTo>
                  <a:cubicBezTo>
                    <a:pt x="300" y="323"/>
                    <a:pt x="293" y="327"/>
                    <a:pt x="282" y="327"/>
                  </a:cubicBezTo>
                  <a:cubicBezTo>
                    <a:pt x="271" y="327"/>
                    <a:pt x="257" y="323"/>
                    <a:pt x="235" y="316"/>
                  </a:cubicBezTo>
                  <a:cubicBezTo>
                    <a:pt x="205" y="301"/>
                    <a:pt x="176" y="257"/>
                    <a:pt x="176" y="242"/>
                  </a:cubicBezTo>
                  <a:cubicBezTo>
                    <a:pt x="176" y="228"/>
                    <a:pt x="205" y="184"/>
                    <a:pt x="220" y="169"/>
                  </a:cubicBezTo>
                  <a:cubicBezTo>
                    <a:pt x="278" y="111"/>
                    <a:pt x="308" y="111"/>
                    <a:pt x="337" y="96"/>
                  </a:cubicBezTo>
                  <a:cubicBezTo>
                    <a:pt x="352" y="81"/>
                    <a:pt x="337" y="52"/>
                    <a:pt x="308" y="23"/>
                  </a:cubicBezTo>
                  <a:cubicBezTo>
                    <a:pt x="293" y="8"/>
                    <a:pt x="271" y="1"/>
                    <a:pt x="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"/>
            <p:cNvSpPr/>
            <p:nvPr/>
          </p:nvSpPr>
          <p:spPr>
            <a:xfrm>
              <a:off x="3095463" y="2802092"/>
              <a:ext cx="344726" cy="77855"/>
            </a:xfrm>
            <a:custGeom>
              <a:rect b="b" l="l" r="r" t="t"/>
              <a:pathLst>
                <a:path extrusionOk="0" h="1260" w="5579">
                  <a:moveTo>
                    <a:pt x="88" y="1"/>
                  </a:moveTo>
                  <a:lnTo>
                    <a:pt x="0" y="630"/>
                  </a:lnTo>
                  <a:lnTo>
                    <a:pt x="5578" y="1260"/>
                  </a:lnTo>
                  <a:lnTo>
                    <a:pt x="5578" y="63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" name="Google Shape;431;p1"/>
          <p:cNvGrpSpPr/>
          <p:nvPr/>
        </p:nvGrpSpPr>
        <p:grpSpPr>
          <a:xfrm>
            <a:off x="1568769" y="2852762"/>
            <a:ext cx="2156533" cy="1651844"/>
            <a:chOff x="1568769" y="2852762"/>
            <a:chExt cx="2156533" cy="1651844"/>
          </a:xfrm>
        </p:grpSpPr>
        <p:sp>
          <p:nvSpPr>
            <p:cNvPr id="432" name="Google Shape;432;p1"/>
            <p:cNvSpPr/>
            <p:nvPr/>
          </p:nvSpPr>
          <p:spPr>
            <a:xfrm>
              <a:off x="3409629" y="3209179"/>
              <a:ext cx="94106" cy="1295427"/>
            </a:xfrm>
            <a:custGeom>
              <a:rect b="b" l="l" r="r" t="t"/>
              <a:pathLst>
                <a:path extrusionOk="0" h="20965" w="1523">
                  <a:moveTo>
                    <a:pt x="0" y="1"/>
                  </a:moveTo>
                  <a:lnTo>
                    <a:pt x="879" y="20965"/>
                  </a:lnTo>
                  <a:lnTo>
                    <a:pt x="1523" y="20965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"/>
            <p:cNvSpPr/>
            <p:nvPr/>
          </p:nvSpPr>
          <p:spPr>
            <a:xfrm>
              <a:off x="3444912" y="3192001"/>
              <a:ext cx="192723" cy="170108"/>
            </a:xfrm>
            <a:custGeom>
              <a:rect b="b" l="l" r="r" t="t"/>
              <a:pathLst>
                <a:path extrusionOk="0" h="2753" w="3119">
                  <a:moveTo>
                    <a:pt x="2899" y="1"/>
                  </a:moveTo>
                  <a:lnTo>
                    <a:pt x="0" y="2387"/>
                  </a:lnTo>
                  <a:lnTo>
                    <a:pt x="293" y="2753"/>
                  </a:lnTo>
                  <a:lnTo>
                    <a:pt x="3119" y="147"/>
                  </a:lnTo>
                  <a:lnTo>
                    <a:pt x="28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"/>
            <p:cNvSpPr/>
            <p:nvPr/>
          </p:nvSpPr>
          <p:spPr>
            <a:xfrm>
              <a:off x="3243160" y="3201022"/>
              <a:ext cx="201806" cy="158368"/>
            </a:xfrm>
            <a:custGeom>
              <a:rect b="b" l="l" r="r" t="t"/>
              <a:pathLst>
                <a:path extrusionOk="0" h="2563" w="3266">
                  <a:moveTo>
                    <a:pt x="89" y="1"/>
                  </a:moveTo>
                  <a:lnTo>
                    <a:pt x="1" y="235"/>
                  </a:lnTo>
                  <a:lnTo>
                    <a:pt x="2958" y="2563"/>
                  </a:lnTo>
                  <a:lnTo>
                    <a:pt x="3265" y="2197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"/>
            <p:cNvSpPr/>
            <p:nvPr/>
          </p:nvSpPr>
          <p:spPr>
            <a:xfrm>
              <a:off x="1568769" y="3150415"/>
              <a:ext cx="2156533" cy="83293"/>
            </a:xfrm>
            <a:custGeom>
              <a:rect b="b" l="l" r="r" t="t"/>
              <a:pathLst>
                <a:path extrusionOk="0" h="1348" w="34901">
                  <a:moveTo>
                    <a:pt x="0" y="0"/>
                  </a:moveTo>
                  <a:lnTo>
                    <a:pt x="146" y="1347"/>
                  </a:lnTo>
                  <a:lnTo>
                    <a:pt x="34901" y="952"/>
                  </a:lnTo>
                  <a:lnTo>
                    <a:pt x="349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"/>
            <p:cNvSpPr/>
            <p:nvPr/>
          </p:nvSpPr>
          <p:spPr>
            <a:xfrm>
              <a:off x="1813900" y="3209179"/>
              <a:ext cx="94106" cy="1295427"/>
            </a:xfrm>
            <a:custGeom>
              <a:rect b="b" l="l" r="r" t="t"/>
              <a:pathLst>
                <a:path extrusionOk="0" h="20965" w="1523">
                  <a:moveTo>
                    <a:pt x="0" y="1"/>
                  </a:moveTo>
                  <a:lnTo>
                    <a:pt x="879" y="20965"/>
                  </a:lnTo>
                  <a:lnTo>
                    <a:pt x="1523" y="20965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"/>
            <p:cNvSpPr/>
            <p:nvPr/>
          </p:nvSpPr>
          <p:spPr>
            <a:xfrm>
              <a:off x="1849184" y="3192001"/>
              <a:ext cx="193650" cy="170108"/>
            </a:xfrm>
            <a:custGeom>
              <a:rect b="b" l="l" r="r" t="t"/>
              <a:pathLst>
                <a:path extrusionOk="0" h="2753" w="3134">
                  <a:moveTo>
                    <a:pt x="2914" y="1"/>
                  </a:moveTo>
                  <a:lnTo>
                    <a:pt x="0" y="2387"/>
                  </a:lnTo>
                  <a:lnTo>
                    <a:pt x="293" y="2753"/>
                  </a:lnTo>
                  <a:lnTo>
                    <a:pt x="3133" y="147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"/>
            <p:cNvSpPr/>
            <p:nvPr/>
          </p:nvSpPr>
          <p:spPr>
            <a:xfrm>
              <a:off x="1647431" y="3201022"/>
              <a:ext cx="201806" cy="158368"/>
            </a:xfrm>
            <a:custGeom>
              <a:rect b="b" l="l" r="r" t="t"/>
              <a:pathLst>
                <a:path extrusionOk="0" h="2563" w="3266">
                  <a:moveTo>
                    <a:pt x="103" y="1"/>
                  </a:moveTo>
                  <a:lnTo>
                    <a:pt x="1" y="235"/>
                  </a:lnTo>
                  <a:lnTo>
                    <a:pt x="2973" y="2563"/>
                  </a:lnTo>
                  <a:lnTo>
                    <a:pt x="3265" y="2197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"/>
            <p:cNvSpPr/>
            <p:nvPr/>
          </p:nvSpPr>
          <p:spPr>
            <a:xfrm>
              <a:off x="1810254" y="2852762"/>
              <a:ext cx="695694" cy="299496"/>
            </a:xfrm>
            <a:custGeom>
              <a:rect b="b" l="l" r="r" t="t"/>
              <a:pathLst>
                <a:path extrusionOk="0" h="4847" w="11259">
                  <a:moveTo>
                    <a:pt x="5666" y="1"/>
                  </a:moveTo>
                  <a:lnTo>
                    <a:pt x="4466" y="4554"/>
                  </a:lnTo>
                  <a:lnTo>
                    <a:pt x="1" y="4554"/>
                  </a:lnTo>
                  <a:lnTo>
                    <a:pt x="1" y="4846"/>
                  </a:lnTo>
                  <a:lnTo>
                    <a:pt x="9721" y="4773"/>
                  </a:lnTo>
                  <a:lnTo>
                    <a:pt x="112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"/>
            <p:cNvSpPr/>
            <p:nvPr/>
          </p:nvSpPr>
          <p:spPr>
            <a:xfrm>
              <a:off x="2270732" y="2977644"/>
              <a:ext cx="63397" cy="62470"/>
            </a:xfrm>
            <a:custGeom>
              <a:rect b="b" l="l" r="r" t="t"/>
              <a:pathLst>
                <a:path extrusionOk="0" h="1011" w="1026">
                  <a:moveTo>
                    <a:pt x="513" y="0"/>
                  </a:moveTo>
                  <a:cubicBezTo>
                    <a:pt x="235" y="0"/>
                    <a:pt x="0" y="220"/>
                    <a:pt x="0" y="512"/>
                  </a:cubicBezTo>
                  <a:cubicBezTo>
                    <a:pt x="0" y="791"/>
                    <a:pt x="235" y="1010"/>
                    <a:pt x="513" y="1010"/>
                  </a:cubicBezTo>
                  <a:cubicBezTo>
                    <a:pt x="791" y="1010"/>
                    <a:pt x="1025" y="791"/>
                    <a:pt x="1025" y="512"/>
                  </a:cubicBezTo>
                  <a:cubicBezTo>
                    <a:pt x="1025" y="220"/>
                    <a:pt x="791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1" name="Google Shape;441;p1"/>
          <p:cNvSpPr/>
          <p:nvPr/>
        </p:nvSpPr>
        <p:spPr>
          <a:xfrm>
            <a:off x="4590818" y="2361390"/>
            <a:ext cx="30833" cy="15880"/>
          </a:xfrm>
          <a:custGeom>
            <a:rect b="b" l="l" r="r" t="t"/>
            <a:pathLst>
              <a:path extrusionOk="0" h="257" w="499">
                <a:moveTo>
                  <a:pt x="458" y="1"/>
                </a:moveTo>
                <a:cubicBezTo>
                  <a:pt x="426" y="1"/>
                  <a:pt x="334" y="39"/>
                  <a:pt x="220" y="77"/>
                </a:cubicBezTo>
                <a:cubicBezTo>
                  <a:pt x="88" y="165"/>
                  <a:pt x="0" y="238"/>
                  <a:pt x="0" y="252"/>
                </a:cubicBezTo>
                <a:cubicBezTo>
                  <a:pt x="3" y="255"/>
                  <a:pt x="8" y="256"/>
                  <a:pt x="16" y="256"/>
                </a:cubicBezTo>
                <a:cubicBezTo>
                  <a:pt x="55" y="256"/>
                  <a:pt x="152" y="228"/>
                  <a:pt x="249" y="179"/>
                </a:cubicBezTo>
                <a:cubicBezTo>
                  <a:pt x="381" y="106"/>
                  <a:pt x="498" y="33"/>
                  <a:pt x="469" y="4"/>
                </a:cubicBezTo>
                <a:cubicBezTo>
                  <a:pt x="467" y="2"/>
                  <a:pt x="463" y="1"/>
                  <a:pt x="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2" name="Google Shape;442;p1"/>
          <p:cNvGrpSpPr/>
          <p:nvPr/>
        </p:nvGrpSpPr>
        <p:grpSpPr>
          <a:xfrm>
            <a:off x="3656165" y="2357127"/>
            <a:ext cx="1236640" cy="2192697"/>
            <a:chOff x="3656165" y="2357127"/>
            <a:chExt cx="1236640" cy="2192697"/>
          </a:xfrm>
        </p:grpSpPr>
        <p:sp>
          <p:nvSpPr>
            <p:cNvPr id="443" name="Google Shape;443;p1"/>
            <p:cNvSpPr/>
            <p:nvPr/>
          </p:nvSpPr>
          <p:spPr>
            <a:xfrm>
              <a:off x="4663462" y="3758229"/>
              <a:ext cx="57959" cy="706507"/>
            </a:xfrm>
            <a:custGeom>
              <a:rect b="b" l="l" r="r" t="t"/>
              <a:pathLst>
                <a:path extrusionOk="0" h="11434" w="938">
                  <a:moveTo>
                    <a:pt x="484" y="0"/>
                  </a:moveTo>
                  <a:lnTo>
                    <a:pt x="1" y="11434"/>
                  </a:lnTo>
                  <a:lnTo>
                    <a:pt x="337" y="11434"/>
                  </a:lnTo>
                  <a:lnTo>
                    <a:pt x="937" y="59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"/>
            <p:cNvSpPr/>
            <p:nvPr/>
          </p:nvSpPr>
          <p:spPr>
            <a:xfrm>
              <a:off x="3824298" y="4391501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1025" y="1"/>
                  </a:moveTo>
                  <a:lnTo>
                    <a:pt x="1245" y="1025"/>
                  </a:lnTo>
                  <a:cubicBezTo>
                    <a:pt x="1245" y="1025"/>
                    <a:pt x="1" y="1655"/>
                    <a:pt x="689" y="1655"/>
                  </a:cubicBezTo>
                  <a:lnTo>
                    <a:pt x="5344" y="1655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"/>
            <p:cNvSpPr/>
            <p:nvPr/>
          </p:nvSpPr>
          <p:spPr>
            <a:xfrm>
              <a:off x="3656165" y="4448488"/>
              <a:ext cx="330268" cy="101336"/>
            </a:xfrm>
            <a:custGeom>
              <a:rect b="b" l="l" r="r" t="t"/>
              <a:pathLst>
                <a:path extrusionOk="0" h="1640" w="5345">
                  <a:moveTo>
                    <a:pt x="1025" y="0"/>
                  </a:moveTo>
                  <a:lnTo>
                    <a:pt x="1245" y="1025"/>
                  </a:lnTo>
                  <a:cubicBezTo>
                    <a:pt x="1245" y="1025"/>
                    <a:pt x="1" y="1640"/>
                    <a:pt x="703" y="1640"/>
                  </a:cubicBezTo>
                  <a:lnTo>
                    <a:pt x="5344" y="1640"/>
                  </a:lnTo>
                  <a:lnTo>
                    <a:pt x="50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"/>
            <p:cNvSpPr/>
            <p:nvPr/>
          </p:nvSpPr>
          <p:spPr>
            <a:xfrm>
              <a:off x="3845255" y="3386522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3845255" y="3386522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3673355" y="3427210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3930282" y="3468830"/>
              <a:ext cx="810561" cy="1001431"/>
            </a:xfrm>
            <a:custGeom>
              <a:rect b="b" l="l" r="r" t="t"/>
              <a:pathLst>
                <a:path extrusionOk="0" h="16207" w="13118">
                  <a:moveTo>
                    <a:pt x="13000" y="0"/>
                  </a:moveTo>
                  <a:cubicBezTo>
                    <a:pt x="13000" y="1"/>
                    <a:pt x="13029" y="89"/>
                    <a:pt x="13044" y="278"/>
                  </a:cubicBezTo>
                  <a:cubicBezTo>
                    <a:pt x="13088" y="439"/>
                    <a:pt x="13088" y="718"/>
                    <a:pt x="13015" y="1040"/>
                  </a:cubicBezTo>
                  <a:cubicBezTo>
                    <a:pt x="12927" y="1376"/>
                    <a:pt x="12751" y="1757"/>
                    <a:pt x="12444" y="2123"/>
                  </a:cubicBezTo>
                  <a:cubicBezTo>
                    <a:pt x="12283" y="2313"/>
                    <a:pt x="12092" y="2489"/>
                    <a:pt x="11873" y="2650"/>
                  </a:cubicBezTo>
                  <a:cubicBezTo>
                    <a:pt x="11653" y="2826"/>
                    <a:pt x="11404" y="2972"/>
                    <a:pt x="11126" y="3075"/>
                  </a:cubicBezTo>
                  <a:cubicBezTo>
                    <a:pt x="10584" y="3309"/>
                    <a:pt x="9911" y="3441"/>
                    <a:pt x="9208" y="3514"/>
                  </a:cubicBezTo>
                  <a:cubicBezTo>
                    <a:pt x="8491" y="3587"/>
                    <a:pt x="7715" y="3646"/>
                    <a:pt x="6925" y="3675"/>
                  </a:cubicBezTo>
                  <a:cubicBezTo>
                    <a:pt x="6289" y="3703"/>
                    <a:pt x="5631" y="3719"/>
                    <a:pt x="4955" y="3719"/>
                  </a:cubicBezTo>
                  <a:cubicBezTo>
                    <a:pt x="3903" y="3719"/>
                    <a:pt x="2807" y="3682"/>
                    <a:pt x="1684" y="3602"/>
                  </a:cubicBezTo>
                  <a:cubicBezTo>
                    <a:pt x="1616" y="3597"/>
                    <a:pt x="1547" y="3594"/>
                    <a:pt x="1476" y="3594"/>
                  </a:cubicBezTo>
                  <a:cubicBezTo>
                    <a:pt x="1318" y="3594"/>
                    <a:pt x="1153" y="3610"/>
                    <a:pt x="981" y="3660"/>
                  </a:cubicBezTo>
                  <a:cubicBezTo>
                    <a:pt x="761" y="3719"/>
                    <a:pt x="542" y="3880"/>
                    <a:pt x="454" y="4099"/>
                  </a:cubicBezTo>
                  <a:cubicBezTo>
                    <a:pt x="366" y="4319"/>
                    <a:pt x="351" y="4553"/>
                    <a:pt x="337" y="4773"/>
                  </a:cubicBezTo>
                  <a:cubicBezTo>
                    <a:pt x="337" y="4992"/>
                    <a:pt x="308" y="5212"/>
                    <a:pt x="308" y="5432"/>
                  </a:cubicBezTo>
                  <a:cubicBezTo>
                    <a:pt x="293" y="6310"/>
                    <a:pt x="264" y="7159"/>
                    <a:pt x="234" y="7964"/>
                  </a:cubicBezTo>
                  <a:cubicBezTo>
                    <a:pt x="176" y="9575"/>
                    <a:pt x="146" y="11024"/>
                    <a:pt x="117" y="12239"/>
                  </a:cubicBezTo>
                  <a:cubicBezTo>
                    <a:pt x="73" y="13469"/>
                    <a:pt x="59" y="14435"/>
                    <a:pt x="44" y="15138"/>
                  </a:cubicBezTo>
                  <a:cubicBezTo>
                    <a:pt x="15" y="15489"/>
                    <a:pt x="15" y="15738"/>
                    <a:pt x="15" y="15928"/>
                  </a:cubicBezTo>
                  <a:cubicBezTo>
                    <a:pt x="29" y="15738"/>
                    <a:pt x="29" y="15474"/>
                    <a:pt x="59" y="15138"/>
                  </a:cubicBezTo>
                  <a:cubicBezTo>
                    <a:pt x="88" y="14435"/>
                    <a:pt x="132" y="13454"/>
                    <a:pt x="161" y="12239"/>
                  </a:cubicBezTo>
                  <a:cubicBezTo>
                    <a:pt x="205" y="11024"/>
                    <a:pt x="249" y="9575"/>
                    <a:pt x="308" y="7964"/>
                  </a:cubicBezTo>
                  <a:cubicBezTo>
                    <a:pt x="322" y="7159"/>
                    <a:pt x="351" y="6310"/>
                    <a:pt x="381" y="5432"/>
                  </a:cubicBezTo>
                  <a:cubicBezTo>
                    <a:pt x="381" y="5212"/>
                    <a:pt x="395" y="4992"/>
                    <a:pt x="395" y="4773"/>
                  </a:cubicBezTo>
                  <a:cubicBezTo>
                    <a:pt x="425" y="4553"/>
                    <a:pt x="439" y="4334"/>
                    <a:pt x="527" y="4143"/>
                  </a:cubicBezTo>
                  <a:cubicBezTo>
                    <a:pt x="615" y="3938"/>
                    <a:pt x="791" y="3792"/>
                    <a:pt x="1010" y="3733"/>
                  </a:cubicBezTo>
                  <a:cubicBezTo>
                    <a:pt x="1178" y="3689"/>
                    <a:pt x="1346" y="3670"/>
                    <a:pt x="1520" y="3670"/>
                  </a:cubicBezTo>
                  <a:cubicBezTo>
                    <a:pt x="1574" y="3670"/>
                    <a:pt x="1628" y="3671"/>
                    <a:pt x="1684" y="3675"/>
                  </a:cubicBezTo>
                  <a:cubicBezTo>
                    <a:pt x="2773" y="3761"/>
                    <a:pt x="3837" y="3796"/>
                    <a:pt x="4855" y="3796"/>
                  </a:cubicBezTo>
                  <a:cubicBezTo>
                    <a:pt x="5575" y="3796"/>
                    <a:pt x="6272" y="3778"/>
                    <a:pt x="6939" y="3748"/>
                  </a:cubicBezTo>
                  <a:cubicBezTo>
                    <a:pt x="7744" y="3719"/>
                    <a:pt x="8506" y="3660"/>
                    <a:pt x="9223" y="3587"/>
                  </a:cubicBezTo>
                  <a:cubicBezTo>
                    <a:pt x="9940" y="3514"/>
                    <a:pt x="10599" y="3367"/>
                    <a:pt x="11155" y="3133"/>
                  </a:cubicBezTo>
                  <a:cubicBezTo>
                    <a:pt x="11448" y="3016"/>
                    <a:pt x="11712" y="2870"/>
                    <a:pt x="11931" y="2709"/>
                  </a:cubicBezTo>
                  <a:cubicBezTo>
                    <a:pt x="12151" y="2548"/>
                    <a:pt x="12356" y="2343"/>
                    <a:pt x="12502" y="2167"/>
                  </a:cubicBezTo>
                  <a:cubicBezTo>
                    <a:pt x="12810" y="1772"/>
                    <a:pt x="12971" y="1376"/>
                    <a:pt x="13044" y="1040"/>
                  </a:cubicBezTo>
                  <a:cubicBezTo>
                    <a:pt x="13117" y="718"/>
                    <a:pt x="13102" y="439"/>
                    <a:pt x="13073" y="264"/>
                  </a:cubicBezTo>
                  <a:cubicBezTo>
                    <a:pt x="13030" y="89"/>
                    <a:pt x="13000" y="1"/>
                    <a:pt x="13000" y="0"/>
                  </a:cubicBezTo>
                  <a:close/>
                  <a:moveTo>
                    <a:pt x="15" y="15928"/>
                  </a:moveTo>
                  <a:cubicBezTo>
                    <a:pt x="15" y="16016"/>
                    <a:pt x="15" y="16074"/>
                    <a:pt x="0" y="16133"/>
                  </a:cubicBezTo>
                  <a:cubicBezTo>
                    <a:pt x="15" y="16177"/>
                    <a:pt x="15" y="16206"/>
                    <a:pt x="15" y="16206"/>
                  </a:cubicBezTo>
                  <a:lnTo>
                    <a:pt x="15" y="16133"/>
                  </a:lnTo>
                  <a:lnTo>
                    <a:pt x="15" y="15928"/>
                  </a:lnTo>
                  <a:close/>
                </a:path>
              </a:pathLst>
            </a:custGeom>
            <a:solidFill>
              <a:srgbClr val="9546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4331933" y="2366890"/>
              <a:ext cx="281330" cy="401511"/>
            </a:xfrm>
            <a:custGeom>
              <a:rect b="b" l="l" r="r" t="t"/>
              <a:pathLst>
                <a:path extrusionOk="0" h="6498" w="4553">
                  <a:moveTo>
                    <a:pt x="2505" y="0"/>
                  </a:moveTo>
                  <a:cubicBezTo>
                    <a:pt x="2462" y="0"/>
                    <a:pt x="2418" y="1"/>
                    <a:pt x="2372" y="2"/>
                  </a:cubicBezTo>
                  <a:lnTo>
                    <a:pt x="1039" y="32"/>
                  </a:lnTo>
                  <a:cubicBezTo>
                    <a:pt x="1039" y="32"/>
                    <a:pt x="278" y="32"/>
                    <a:pt x="249" y="398"/>
                  </a:cubicBezTo>
                  <a:cubicBezTo>
                    <a:pt x="249" y="398"/>
                    <a:pt x="0" y="4936"/>
                    <a:pt x="1449" y="5009"/>
                  </a:cubicBezTo>
                  <a:lnTo>
                    <a:pt x="2328" y="5009"/>
                  </a:lnTo>
                  <a:lnTo>
                    <a:pt x="2328" y="5653"/>
                  </a:lnTo>
                  <a:cubicBezTo>
                    <a:pt x="2328" y="5873"/>
                    <a:pt x="2430" y="6078"/>
                    <a:pt x="2620" y="6180"/>
                  </a:cubicBezTo>
                  <a:cubicBezTo>
                    <a:pt x="2852" y="6323"/>
                    <a:pt x="3208" y="6498"/>
                    <a:pt x="3567" y="6498"/>
                  </a:cubicBezTo>
                  <a:cubicBezTo>
                    <a:pt x="3798" y="6498"/>
                    <a:pt x="4030" y="6425"/>
                    <a:pt x="4231" y="6224"/>
                  </a:cubicBezTo>
                  <a:cubicBezTo>
                    <a:pt x="4450" y="6005"/>
                    <a:pt x="4553" y="5668"/>
                    <a:pt x="4524" y="5360"/>
                  </a:cubicBezTo>
                  <a:lnTo>
                    <a:pt x="4333" y="2945"/>
                  </a:lnTo>
                  <a:lnTo>
                    <a:pt x="3792" y="1613"/>
                  </a:lnTo>
                  <a:lnTo>
                    <a:pt x="3792" y="588"/>
                  </a:lnTo>
                  <a:cubicBezTo>
                    <a:pt x="3792" y="588"/>
                    <a:pt x="3737" y="0"/>
                    <a:pt x="2505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"/>
            <p:cNvSpPr/>
            <p:nvPr/>
          </p:nvSpPr>
          <p:spPr>
            <a:xfrm>
              <a:off x="4219718" y="2705202"/>
              <a:ext cx="547336" cy="757731"/>
            </a:xfrm>
            <a:custGeom>
              <a:rect b="b" l="l" r="r" t="t"/>
              <a:pathLst>
                <a:path extrusionOk="0" h="12263" w="8858">
                  <a:moveTo>
                    <a:pt x="4540" y="0"/>
                  </a:moveTo>
                  <a:cubicBezTo>
                    <a:pt x="4182" y="0"/>
                    <a:pt x="3906" y="20"/>
                    <a:pt x="3778" y="61"/>
                  </a:cubicBezTo>
                  <a:cubicBezTo>
                    <a:pt x="2416" y="544"/>
                    <a:pt x="996" y="3794"/>
                    <a:pt x="996" y="3794"/>
                  </a:cubicBezTo>
                  <a:lnTo>
                    <a:pt x="1" y="11319"/>
                  </a:lnTo>
                  <a:cubicBezTo>
                    <a:pt x="1256" y="12101"/>
                    <a:pt x="4090" y="12262"/>
                    <a:pt x="6216" y="12262"/>
                  </a:cubicBezTo>
                  <a:cubicBezTo>
                    <a:pt x="7712" y="12262"/>
                    <a:pt x="8858" y="12183"/>
                    <a:pt x="8858" y="12183"/>
                  </a:cubicBezTo>
                  <a:lnTo>
                    <a:pt x="8506" y="7000"/>
                  </a:lnTo>
                  <a:lnTo>
                    <a:pt x="8301" y="4350"/>
                  </a:lnTo>
                  <a:cubicBezTo>
                    <a:pt x="8536" y="3179"/>
                    <a:pt x="8418" y="2389"/>
                    <a:pt x="8418" y="2389"/>
                  </a:cubicBezTo>
                  <a:lnTo>
                    <a:pt x="8345" y="1950"/>
                  </a:lnTo>
                  <a:cubicBezTo>
                    <a:pt x="8199" y="998"/>
                    <a:pt x="7452" y="251"/>
                    <a:pt x="6501" y="134"/>
                  </a:cubicBezTo>
                  <a:cubicBezTo>
                    <a:pt x="5813" y="46"/>
                    <a:pt x="5083" y="0"/>
                    <a:pt x="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"/>
            <p:cNvSpPr/>
            <p:nvPr/>
          </p:nvSpPr>
          <p:spPr>
            <a:xfrm>
              <a:off x="4303879" y="2357127"/>
              <a:ext cx="316674" cy="277622"/>
            </a:xfrm>
            <a:custGeom>
              <a:rect b="b" l="l" r="r" t="t"/>
              <a:pathLst>
                <a:path extrusionOk="0" h="4493" w="5125">
                  <a:moveTo>
                    <a:pt x="2778" y="1"/>
                  </a:moveTo>
                  <a:cubicBezTo>
                    <a:pt x="2098" y="1"/>
                    <a:pt x="1417" y="81"/>
                    <a:pt x="761" y="234"/>
                  </a:cubicBezTo>
                  <a:cubicBezTo>
                    <a:pt x="586" y="263"/>
                    <a:pt x="395" y="307"/>
                    <a:pt x="249" y="409"/>
                  </a:cubicBezTo>
                  <a:cubicBezTo>
                    <a:pt x="103" y="497"/>
                    <a:pt x="0" y="687"/>
                    <a:pt x="15" y="863"/>
                  </a:cubicBezTo>
                  <a:cubicBezTo>
                    <a:pt x="29" y="1053"/>
                    <a:pt x="176" y="1200"/>
                    <a:pt x="337" y="1244"/>
                  </a:cubicBezTo>
                  <a:cubicBezTo>
                    <a:pt x="407" y="1265"/>
                    <a:pt x="475" y="1275"/>
                    <a:pt x="541" y="1275"/>
                  </a:cubicBezTo>
                  <a:cubicBezTo>
                    <a:pt x="656" y="1275"/>
                    <a:pt x="767" y="1246"/>
                    <a:pt x="879" y="1200"/>
                  </a:cubicBezTo>
                  <a:lnTo>
                    <a:pt x="879" y="1200"/>
                  </a:lnTo>
                  <a:cubicBezTo>
                    <a:pt x="732" y="1273"/>
                    <a:pt x="732" y="1507"/>
                    <a:pt x="849" y="1595"/>
                  </a:cubicBezTo>
                  <a:cubicBezTo>
                    <a:pt x="906" y="1639"/>
                    <a:pt x="973" y="1659"/>
                    <a:pt x="1041" y="1659"/>
                  </a:cubicBezTo>
                  <a:cubicBezTo>
                    <a:pt x="1131" y="1659"/>
                    <a:pt x="1222" y="1624"/>
                    <a:pt x="1288" y="1566"/>
                  </a:cubicBezTo>
                  <a:cubicBezTo>
                    <a:pt x="1406" y="1449"/>
                    <a:pt x="1479" y="1288"/>
                    <a:pt x="1508" y="1141"/>
                  </a:cubicBezTo>
                  <a:cubicBezTo>
                    <a:pt x="1684" y="1932"/>
                    <a:pt x="1859" y="2737"/>
                    <a:pt x="2313" y="3410"/>
                  </a:cubicBezTo>
                  <a:cubicBezTo>
                    <a:pt x="2715" y="4012"/>
                    <a:pt x="3409" y="4492"/>
                    <a:pt x="4141" y="4492"/>
                  </a:cubicBezTo>
                  <a:cubicBezTo>
                    <a:pt x="4209" y="4492"/>
                    <a:pt x="4279" y="4488"/>
                    <a:pt x="4348" y="4479"/>
                  </a:cubicBezTo>
                  <a:lnTo>
                    <a:pt x="4992" y="4333"/>
                  </a:lnTo>
                  <a:cubicBezTo>
                    <a:pt x="5124" y="3118"/>
                    <a:pt x="5007" y="2181"/>
                    <a:pt x="4904" y="966"/>
                  </a:cubicBezTo>
                  <a:cubicBezTo>
                    <a:pt x="4875" y="746"/>
                    <a:pt x="4421" y="482"/>
                    <a:pt x="4275" y="321"/>
                  </a:cubicBezTo>
                  <a:cubicBezTo>
                    <a:pt x="4099" y="102"/>
                    <a:pt x="3763" y="43"/>
                    <a:pt x="3470" y="29"/>
                  </a:cubicBezTo>
                  <a:cubicBezTo>
                    <a:pt x="3240" y="10"/>
                    <a:pt x="3009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"/>
            <p:cNvSpPr/>
            <p:nvPr/>
          </p:nvSpPr>
          <p:spPr>
            <a:xfrm>
              <a:off x="4417824" y="2518837"/>
              <a:ext cx="73345" cy="80265"/>
            </a:xfrm>
            <a:custGeom>
              <a:rect b="b" l="l" r="r" t="t"/>
              <a:pathLst>
                <a:path extrusionOk="0" h="1299" w="1187">
                  <a:moveTo>
                    <a:pt x="59" y="47"/>
                  </a:moveTo>
                  <a:lnTo>
                    <a:pt x="31" y="110"/>
                  </a:lnTo>
                  <a:lnTo>
                    <a:pt x="31" y="110"/>
                  </a:lnTo>
                  <a:cubicBezTo>
                    <a:pt x="40" y="107"/>
                    <a:pt x="49" y="104"/>
                    <a:pt x="58" y="101"/>
                  </a:cubicBezTo>
                  <a:lnTo>
                    <a:pt x="58" y="101"/>
                  </a:lnTo>
                  <a:cubicBezTo>
                    <a:pt x="59" y="83"/>
                    <a:pt x="59" y="65"/>
                    <a:pt x="59" y="47"/>
                  </a:cubicBezTo>
                  <a:close/>
                  <a:moveTo>
                    <a:pt x="31" y="110"/>
                  </a:moveTo>
                  <a:cubicBezTo>
                    <a:pt x="21" y="113"/>
                    <a:pt x="11" y="117"/>
                    <a:pt x="1" y="120"/>
                  </a:cubicBezTo>
                  <a:lnTo>
                    <a:pt x="1" y="178"/>
                  </a:lnTo>
                  <a:lnTo>
                    <a:pt x="31" y="110"/>
                  </a:lnTo>
                  <a:close/>
                  <a:moveTo>
                    <a:pt x="605" y="1"/>
                  </a:moveTo>
                  <a:cubicBezTo>
                    <a:pt x="425" y="1"/>
                    <a:pt x="238" y="44"/>
                    <a:pt x="58" y="101"/>
                  </a:cubicBezTo>
                  <a:lnTo>
                    <a:pt x="58" y="101"/>
                  </a:lnTo>
                  <a:cubicBezTo>
                    <a:pt x="54" y="264"/>
                    <a:pt x="30" y="448"/>
                    <a:pt x="30" y="632"/>
                  </a:cubicBezTo>
                  <a:cubicBezTo>
                    <a:pt x="30" y="852"/>
                    <a:pt x="30" y="1086"/>
                    <a:pt x="206" y="1218"/>
                  </a:cubicBezTo>
                  <a:cubicBezTo>
                    <a:pt x="269" y="1273"/>
                    <a:pt x="354" y="1299"/>
                    <a:pt x="442" y="1299"/>
                  </a:cubicBezTo>
                  <a:cubicBezTo>
                    <a:pt x="516" y="1299"/>
                    <a:pt x="593" y="1281"/>
                    <a:pt x="660" y="1247"/>
                  </a:cubicBezTo>
                  <a:cubicBezTo>
                    <a:pt x="806" y="1174"/>
                    <a:pt x="908" y="1057"/>
                    <a:pt x="1011" y="925"/>
                  </a:cubicBezTo>
                  <a:cubicBezTo>
                    <a:pt x="1099" y="779"/>
                    <a:pt x="1187" y="618"/>
                    <a:pt x="1172" y="427"/>
                  </a:cubicBezTo>
                  <a:cubicBezTo>
                    <a:pt x="1128" y="193"/>
                    <a:pt x="908" y="47"/>
                    <a:pt x="674" y="3"/>
                  </a:cubicBezTo>
                  <a:cubicBezTo>
                    <a:pt x="651" y="1"/>
                    <a:pt x="628" y="1"/>
                    <a:pt x="605" y="1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4436856" y="2531566"/>
              <a:ext cx="25396" cy="43438"/>
            </a:xfrm>
            <a:custGeom>
              <a:rect b="b" l="l" r="r" t="t"/>
              <a:pathLst>
                <a:path extrusionOk="0" h="703" w="411">
                  <a:moveTo>
                    <a:pt x="256" y="0"/>
                  </a:moveTo>
                  <a:cubicBezTo>
                    <a:pt x="221" y="0"/>
                    <a:pt x="136" y="86"/>
                    <a:pt x="0" y="221"/>
                  </a:cubicBezTo>
                  <a:lnTo>
                    <a:pt x="7" y="228"/>
                  </a:lnTo>
                  <a:lnTo>
                    <a:pt x="7" y="228"/>
                  </a:lnTo>
                  <a:cubicBezTo>
                    <a:pt x="5" y="231"/>
                    <a:pt x="2" y="233"/>
                    <a:pt x="0" y="236"/>
                  </a:cubicBezTo>
                  <a:lnTo>
                    <a:pt x="59" y="295"/>
                  </a:lnTo>
                  <a:cubicBezTo>
                    <a:pt x="73" y="278"/>
                    <a:pt x="86" y="261"/>
                    <a:pt x="99" y="245"/>
                  </a:cubicBezTo>
                  <a:lnTo>
                    <a:pt x="99" y="245"/>
                  </a:lnTo>
                  <a:cubicBezTo>
                    <a:pt x="114" y="239"/>
                    <a:pt x="132" y="236"/>
                    <a:pt x="150" y="236"/>
                  </a:cubicBezTo>
                  <a:cubicBezTo>
                    <a:pt x="191" y="236"/>
                    <a:pt x="234" y="251"/>
                    <a:pt x="264" y="280"/>
                  </a:cubicBezTo>
                  <a:cubicBezTo>
                    <a:pt x="293" y="338"/>
                    <a:pt x="308" y="412"/>
                    <a:pt x="278" y="456"/>
                  </a:cubicBezTo>
                  <a:cubicBezTo>
                    <a:pt x="264" y="514"/>
                    <a:pt x="205" y="558"/>
                    <a:pt x="161" y="587"/>
                  </a:cubicBezTo>
                  <a:cubicBezTo>
                    <a:pt x="73" y="675"/>
                    <a:pt x="0" y="675"/>
                    <a:pt x="0" y="675"/>
                  </a:cubicBezTo>
                  <a:cubicBezTo>
                    <a:pt x="0" y="691"/>
                    <a:pt x="22" y="703"/>
                    <a:pt x="64" y="703"/>
                  </a:cubicBezTo>
                  <a:cubicBezTo>
                    <a:pt x="98" y="703"/>
                    <a:pt x="146" y="695"/>
                    <a:pt x="205" y="675"/>
                  </a:cubicBezTo>
                  <a:cubicBezTo>
                    <a:pt x="264" y="661"/>
                    <a:pt x="337" y="602"/>
                    <a:pt x="366" y="529"/>
                  </a:cubicBezTo>
                  <a:cubicBezTo>
                    <a:pt x="410" y="456"/>
                    <a:pt x="410" y="338"/>
                    <a:pt x="337" y="236"/>
                  </a:cubicBezTo>
                  <a:cubicBezTo>
                    <a:pt x="288" y="187"/>
                    <a:pt x="225" y="165"/>
                    <a:pt x="165" y="165"/>
                  </a:cubicBezTo>
                  <a:cubicBezTo>
                    <a:pt x="164" y="165"/>
                    <a:pt x="163" y="165"/>
                    <a:pt x="163" y="165"/>
                  </a:cubicBezTo>
                  <a:lnTo>
                    <a:pt x="163" y="165"/>
                  </a:lnTo>
                  <a:cubicBezTo>
                    <a:pt x="234" y="73"/>
                    <a:pt x="274" y="12"/>
                    <a:pt x="264" y="2"/>
                  </a:cubicBezTo>
                  <a:cubicBezTo>
                    <a:pt x="262" y="1"/>
                    <a:pt x="259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4359060" y="2509939"/>
              <a:ext cx="5499" cy="16436"/>
            </a:xfrm>
            <a:custGeom>
              <a:rect b="b" l="l" r="r" t="t"/>
              <a:pathLst>
                <a:path extrusionOk="0" h="266" w="89">
                  <a:moveTo>
                    <a:pt x="29" y="0"/>
                  </a:moveTo>
                  <a:cubicBezTo>
                    <a:pt x="15" y="0"/>
                    <a:pt x="0" y="59"/>
                    <a:pt x="0" y="132"/>
                  </a:cubicBezTo>
                  <a:cubicBezTo>
                    <a:pt x="0" y="199"/>
                    <a:pt x="25" y="266"/>
                    <a:pt x="51" y="266"/>
                  </a:cubicBezTo>
                  <a:cubicBezTo>
                    <a:pt x="54" y="266"/>
                    <a:pt x="56" y="265"/>
                    <a:pt x="59" y="264"/>
                  </a:cubicBezTo>
                  <a:cubicBezTo>
                    <a:pt x="73" y="264"/>
                    <a:pt x="88" y="205"/>
                    <a:pt x="88" y="132"/>
                  </a:cubicBezTo>
                  <a:cubicBezTo>
                    <a:pt x="88" y="59"/>
                    <a:pt x="73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4446805" y="2803946"/>
              <a:ext cx="446000" cy="1024046"/>
            </a:xfrm>
            <a:custGeom>
              <a:rect b="b" l="l" r="r" t="t"/>
              <a:pathLst>
                <a:path extrusionOk="0" h="16573" w="7218">
                  <a:moveTo>
                    <a:pt x="2152" y="0"/>
                  </a:moveTo>
                  <a:lnTo>
                    <a:pt x="0" y="16382"/>
                  </a:lnTo>
                  <a:lnTo>
                    <a:pt x="5051" y="16572"/>
                  </a:lnTo>
                  <a:lnTo>
                    <a:pt x="7218" y="205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4084948" y="3742013"/>
              <a:ext cx="597077" cy="86012"/>
            </a:xfrm>
            <a:custGeom>
              <a:rect b="b" l="l" r="r" t="t"/>
              <a:pathLst>
                <a:path extrusionOk="0" h="1392" w="9663">
                  <a:moveTo>
                    <a:pt x="0" y="0"/>
                  </a:moveTo>
                  <a:lnTo>
                    <a:pt x="191" y="908"/>
                  </a:lnTo>
                  <a:lnTo>
                    <a:pt x="9428" y="1391"/>
                  </a:lnTo>
                  <a:lnTo>
                    <a:pt x="9663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4132899" y="3787245"/>
              <a:ext cx="28980" cy="706507"/>
            </a:xfrm>
            <a:custGeom>
              <a:rect b="b" l="l" r="r" t="t"/>
              <a:pathLst>
                <a:path extrusionOk="0" h="11434" w="469">
                  <a:moveTo>
                    <a:pt x="0" y="0"/>
                  </a:moveTo>
                  <a:lnTo>
                    <a:pt x="88" y="11434"/>
                  </a:lnTo>
                  <a:lnTo>
                    <a:pt x="425" y="11419"/>
                  </a:lnTo>
                  <a:lnTo>
                    <a:pt x="469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4147359" y="3788172"/>
              <a:ext cx="552773" cy="499387"/>
            </a:xfrm>
            <a:custGeom>
              <a:rect b="b" l="l" r="r" t="t"/>
              <a:pathLst>
                <a:path extrusionOk="0" h="8082" w="8946">
                  <a:moveTo>
                    <a:pt x="235" y="0"/>
                  </a:moveTo>
                  <a:lnTo>
                    <a:pt x="1" y="205"/>
                  </a:lnTo>
                  <a:lnTo>
                    <a:pt x="8945" y="8081"/>
                  </a:lnTo>
                  <a:lnTo>
                    <a:pt x="8945" y="7583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4142848" y="3808069"/>
              <a:ext cx="587129" cy="432406"/>
            </a:xfrm>
            <a:custGeom>
              <a:rect b="b" l="l" r="r" t="t"/>
              <a:pathLst>
                <a:path extrusionOk="0" h="6998" w="9502">
                  <a:moveTo>
                    <a:pt x="9209" y="0"/>
                  </a:moveTo>
                  <a:lnTo>
                    <a:pt x="0" y="6720"/>
                  </a:lnTo>
                  <a:lnTo>
                    <a:pt x="74" y="6998"/>
                  </a:lnTo>
                  <a:lnTo>
                    <a:pt x="9443" y="425"/>
                  </a:lnTo>
                  <a:cubicBezTo>
                    <a:pt x="9501" y="366"/>
                    <a:pt x="9501" y="278"/>
                    <a:pt x="9443" y="220"/>
                  </a:cubicBezTo>
                  <a:lnTo>
                    <a:pt x="9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3708632" y="2702545"/>
              <a:ext cx="199952" cy="239066"/>
            </a:xfrm>
            <a:custGeom>
              <a:rect b="b" l="l" r="r" t="t"/>
              <a:pathLst>
                <a:path extrusionOk="0" h="3869" w="3236">
                  <a:moveTo>
                    <a:pt x="1037" y="1"/>
                  </a:moveTo>
                  <a:cubicBezTo>
                    <a:pt x="1007" y="1"/>
                    <a:pt x="983" y="10"/>
                    <a:pt x="967" y="31"/>
                  </a:cubicBezTo>
                  <a:cubicBezTo>
                    <a:pt x="791" y="309"/>
                    <a:pt x="1874" y="1436"/>
                    <a:pt x="1874" y="1436"/>
                  </a:cubicBezTo>
                  <a:cubicBezTo>
                    <a:pt x="1874" y="1436"/>
                    <a:pt x="943" y="600"/>
                    <a:pt x="601" y="600"/>
                  </a:cubicBezTo>
                  <a:cubicBezTo>
                    <a:pt x="564" y="600"/>
                    <a:pt x="534" y="610"/>
                    <a:pt x="513" y="631"/>
                  </a:cubicBezTo>
                  <a:cubicBezTo>
                    <a:pt x="293" y="851"/>
                    <a:pt x="1259" y="1832"/>
                    <a:pt x="1259" y="1832"/>
                  </a:cubicBezTo>
                  <a:cubicBezTo>
                    <a:pt x="1259" y="1832"/>
                    <a:pt x="450" y="1091"/>
                    <a:pt x="249" y="1091"/>
                  </a:cubicBezTo>
                  <a:cubicBezTo>
                    <a:pt x="224" y="1091"/>
                    <a:pt x="209" y="1103"/>
                    <a:pt x="205" y="1129"/>
                  </a:cubicBezTo>
                  <a:cubicBezTo>
                    <a:pt x="161" y="1363"/>
                    <a:pt x="747" y="2154"/>
                    <a:pt x="747" y="2154"/>
                  </a:cubicBezTo>
                  <a:cubicBezTo>
                    <a:pt x="747" y="2154"/>
                    <a:pt x="255" y="1651"/>
                    <a:pt x="94" y="1651"/>
                  </a:cubicBezTo>
                  <a:cubicBezTo>
                    <a:pt x="66" y="1651"/>
                    <a:pt x="49" y="1666"/>
                    <a:pt x="44" y="1700"/>
                  </a:cubicBezTo>
                  <a:cubicBezTo>
                    <a:pt x="0" y="1934"/>
                    <a:pt x="923" y="3808"/>
                    <a:pt x="923" y="3808"/>
                  </a:cubicBezTo>
                  <a:cubicBezTo>
                    <a:pt x="953" y="3850"/>
                    <a:pt x="1000" y="3868"/>
                    <a:pt x="1059" y="3868"/>
                  </a:cubicBezTo>
                  <a:cubicBezTo>
                    <a:pt x="1605" y="3868"/>
                    <a:pt x="3236" y="2285"/>
                    <a:pt x="3236" y="2285"/>
                  </a:cubicBezTo>
                  <a:cubicBezTo>
                    <a:pt x="3236" y="2285"/>
                    <a:pt x="3206" y="368"/>
                    <a:pt x="3060" y="324"/>
                  </a:cubicBezTo>
                  <a:cubicBezTo>
                    <a:pt x="3055" y="323"/>
                    <a:pt x="3049" y="322"/>
                    <a:pt x="3043" y="322"/>
                  </a:cubicBezTo>
                  <a:cubicBezTo>
                    <a:pt x="2888" y="322"/>
                    <a:pt x="2550" y="698"/>
                    <a:pt x="2606" y="1305"/>
                  </a:cubicBezTo>
                  <a:cubicBezTo>
                    <a:pt x="2606" y="1305"/>
                    <a:pt x="1389" y="1"/>
                    <a:pt x="1037" y="1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3765605" y="2788560"/>
              <a:ext cx="782509" cy="518542"/>
            </a:xfrm>
            <a:custGeom>
              <a:rect b="b" l="l" r="r" t="t"/>
              <a:pathLst>
                <a:path extrusionOk="0" h="8392" w="12664">
                  <a:moveTo>
                    <a:pt x="10117" y="0"/>
                  </a:moveTo>
                  <a:cubicBezTo>
                    <a:pt x="10117" y="0"/>
                    <a:pt x="6953" y="4771"/>
                    <a:pt x="5826" y="4771"/>
                  </a:cubicBezTo>
                  <a:cubicBezTo>
                    <a:pt x="5741" y="4771"/>
                    <a:pt x="5667" y="4744"/>
                    <a:pt x="5608" y="4685"/>
                  </a:cubicBezTo>
                  <a:cubicBezTo>
                    <a:pt x="3763" y="2840"/>
                    <a:pt x="2314" y="893"/>
                    <a:pt x="2314" y="893"/>
                  </a:cubicBezTo>
                  <a:lnTo>
                    <a:pt x="1" y="2416"/>
                  </a:lnTo>
                  <a:cubicBezTo>
                    <a:pt x="1" y="2416"/>
                    <a:pt x="2358" y="5578"/>
                    <a:pt x="2958" y="6354"/>
                  </a:cubicBezTo>
                  <a:cubicBezTo>
                    <a:pt x="3366" y="6882"/>
                    <a:pt x="4580" y="8391"/>
                    <a:pt x="6195" y="8391"/>
                  </a:cubicBezTo>
                  <a:cubicBezTo>
                    <a:pt x="6954" y="8391"/>
                    <a:pt x="7802" y="8057"/>
                    <a:pt x="8697" y="7130"/>
                  </a:cubicBezTo>
                  <a:cubicBezTo>
                    <a:pt x="11507" y="4246"/>
                    <a:pt x="12664" y="1830"/>
                    <a:pt x="12664" y="1830"/>
                  </a:cubicBezTo>
                  <a:lnTo>
                    <a:pt x="101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4239615" y="2755315"/>
              <a:ext cx="323903" cy="523547"/>
            </a:xfrm>
            <a:custGeom>
              <a:rect b="b" l="l" r="r" t="t"/>
              <a:pathLst>
                <a:path extrusionOk="0" h="8473" w="5242">
                  <a:moveTo>
                    <a:pt x="3624" y="0"/>
                  </a:moveTo>
                  <a:cubicBezTo>
                    <a:pt x="3438" y="0"/>
                    <a:pt x="3259" y="37"/>
                    <a:pt x="3104" y="99"/>
                  </a:cubicBezTo>
                  <a:cubicBezTo>
                    <a:pt x="2812" y="202"/>
                    <a:pt x="2563" y="392"/>
                    <a:pt x="2387" y="553"/>
                  </a:cubicBezTo>
                  <a:cubicBezTo>
                    <a:pt x="2197" y="743"/>
                    <a:pt x="2065" y="904"/>
                    <a:pt x="1948" y="1036"/>
                  </a:cubicBezTo>
                  <a:cubicBezTo>
                    <a:pt x="1816" y="1153"/>
                    <a:pt x="1743" y="1270"/>
                    <a:pt x="1699" y="1344"/>
                  </a:cubicBezTo>
                  <a:cubicBezTo>
                    <a:pt x="1640" y="1417"/>
                    <a:pt x="1626" y="1446"/>
                    <a:pt x="1626" y="1446"/>
                  </a:cubicBezTo>
                  <a:lnTo>
                    <a:pt x="1699" y="1373"/>
                  </a:lnTo>
                  <a:cubicBezTo>
                    <a:pt x="1743" y="1300"/>
                    <a:pt x="1831" y="1197"/>
                    <a:pt x="1948" y="1065"/>
                  </a:cubicBezTo>
                  <a:cubicBezTo>
                    <a:pt x="2080" y="919"/>
                    <a:pt x="2226" y="773"/>
                    <a:pt x="2402" y="612"/>
                  </a:cubicBezTo>
                  <a:cubicBezTo>
                    <a:pt x="2607" y="451"/>
                    <a:pt x="2826" y="275"/>
                    <a:pt x="3119" y="172"/>
                  </a:cubicBezTo>
                  <a:cubicBezTo>
                    <a:pt x="3267" y="126"/>
                    <a:pt x="3439" y="92"/>
                    <a:pt x="3616" y="92"/>
                  </a:cubicBezTo>
                  <a:cubicBezTo>
                    <a:pt x="3773" y="92"/>
                    <a:pt x="3934" y="118"/>
                    <a:pt x="4085" y="187"/>
                  </a:cubicBezTo>
                  <a:cubicBezTo>
                    <a:pt x="4437" y="319"/>
                    <a:pt x="4715" y="612"/>
                    <a:pt x="4890" y="978"/>
                  </a:cubicBezTo>
                  <a:cubicBezTo>
                    <a:pt x="5081" y="1344"/>
                    <a:pt x="5169" y="1783"/>
                    <a:pt x="5095" y="2222"/>
                  </a:cubicBezTo>
                  <a:cubicBezTo>
                    <a:pt x="5037" y="2661"/>
                    <a:pt x="4861" y="3100"/>
                    <a:pt x="4598" y="3496"/>
                  </a:cubicBezTo>
                  <a:cubicBezTo>
                    <a:pt x="4349" y="3905"/>
                    <a:pt x="4056" y="4271"/>
                    <a:pt x="3763" y="4623"/>
                  </a:cubicBezTo>
                  <a:cubicBezTo>
                    <a:pt x="3470" y="4960"/>
                    <a:pt x="3178" y="5296"/>
                    <a:pt x="2899" y="5604"/>
                  </a:cubicBezTo>
                  <a:cubicBezTo>
                    <a:pt x="2343" y="6233"/>
                    <a:pt x="1831" y="6760"/>
                    <a:pt x="1377" y="7199"/>
                  </a:cubicBezTo>
                  <a:cubicBezTo>
                    <a:pt x="938" y="7639"/>
                    <a:pt x="557" y="7961"/>
                    <a:pt x="294" y="8209"/>
                  </a:cubicBezTo>
                  <a:cubicBezTo>
                    <a:pt x="191" y="8312"/>
                    <a:pt x="74" y="8400"/>
                    <a:pt x="1" y="8473"/>
                  </a:cubicBezTo>
                  <a:cubicBezTo>
                    <a:pt x="74" y="8429"/>
                    <a:pt x="191" y="8327"/>
                    <a:pt x="323" y="8224"/>
                  </a:cubicBezTo>
                  <a:cubicBezTo>
                    <a:pt x="586" y="8005"/>
                    <a:pt x="982" y="7668"/>
                    <a:pt x="1435" y="7229"/>
                  </a:cubicBezTo>
                  <a:cubicBezTo>
                    <a:pt x="1889" y="6789"/>
                    <a:pt x="2416" y="6262"/>
                    <a:pt x="2973" y="5648"/>
                  </a:cubicBezTo>
                  <a:cubicBezTo>
                    <a:pt x="3251" y="5325"/>
                    <a:pt x="3544" y="5003"/>
                    <a:pt x="3836" y="4652"/>
                  </a:cubicBezTo>
                  <a:cubicBezTo>
                    <a:pt x="4129" y="4301"/>
                    <a:pt x="4422" y="3964"/>
                    <a:pt x="4671" y="3539"/>
                  </a:cubicBezTo>
                  <a:cubicBezTo>
                    <a:pt x="4934" y="3115"/>
                    <a:pt x="5110" y="2676"/>
                    <a:pt x="5183" y="2222"/>
                  </a:cubicBezTo>
                  <a:cubicBezTo>
                    <a:pt x="5242" y="1768"/>
                    <a:pt x="5169" y="1300"/>
                    <a:pt x="4964" y="919"/>
                  </a:cubicBezTo>
                  <a:cubicBezTo>
                    <a:pt x="4788" y="553"/>
                    <a:pt x="4495" y="246"/>
                    <a:pt x="4129" y="99"/>
                  </a:cubicBezTo>
                  <a:cubicBezTo>
                    <a:pt x="3963" y="30"/>
                    <a:pt x="3791" y="0"/>
                    <a:pt x="3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3798169" y="2892556"/>
              <a:ext cx="140263" cy="89657"/>
            </a:xfrm>
            <a:custGeom>
              <a:rect b="b" l="l" r="r" t="t"/>
              <a:pathLst>
                <a:path extrusionOk="0" h="1451" w="2270">
                  <a:moveTo>
                    <a:pt x="2268" y="0"/>
                  </a:moveTo>
                  <a:cubicBezTo>
                    <a:pt x="2234" y="0"/>
                    <a:pt x="1745" y="332"/>
                    <a:pt x="1157" y="733"/>
                  </a:cubicBezTo>
                  <a:cubicBezTo>
                    <a:pt x="528" y="1128"/>
                    <a:pt x="1" y="1421"/>
                    <a:pt x="15" y="1450"/>
                  </a:cubicBezTo>
                  <a:cubicBezTo>
                    <a:pt x="30" y="1450"/>
                    <a:pt x="162" y="1392"/>
                    <a:pt x="381" y="1275"/>
                  </a:cubicBezTo>
                  <a:cubicBezTo>
                    <a:pt x="601" y="1172"/>
                    <a:pt x="894" y="996"/>
                    <a:pt x="1201" y="806"/>
                  </a:cubicBezTo>
                  <a:cubicBezTo>
                    <a:pt x="1523" y="601"/>
                    <a:pt x="1787" y="396"/>
                    <a:pt x="1977" y="250"/>
                  </a:cubicBezTo>
                  <a:cubicBezTo>
                    <a:pt x="2153" y="103"/>
                    <a:pt x="2270" y="16"/>
                    <a:pt x="2270" y="1"/>
                  </a:cubicBezTo>
                  <a:cubicBezTo>
                    <a:pt x="2270" y="1"/>
                    <a:pt x="2269" y="0"/>
                    <a:pt x="2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3886842" y="2867715"/>
              <a:ext cx="25396" cy="22677"/>
            </a:xfrm>
            <a:custGeom>
              <a:rect b="b" l="l" r="r" t="t"/>
              <a:pathLst>
                <a:path extrusionOk="0" h="367" w="411">
                  <a:moveTo>
                    <a:pt x="222" y="49"/>
                  </a:moveTo>
                  <a:cubicBezTo>
                    <a:pt x="226" y="50"/>
                    <a:pt x="230" y="51"/>
                    <a:pt x="235" y="52"/>
                  </a:cubicBezTo>
                  <a:cubicBezTo>
                    <a:pt x="264" y="95"/>
                    <a:pt x="308" y="125"/>
                    <a:pt x="308" y="169"/>
                  </a:cubicBezTo>
                  <a:cubicBezTo>
                    <a:pt x="308" y="198"/>
                    <a:pt x="264" y="242"/>
                    <a:pt x="205" y="257"/>
                  </a:cubicBezTo>
                  <a:cubicBezTo>
                    <a:pt x="147" y="257"/>
                    <a:pt x="118" y="242"/>
                    <a:pt x="103" y="198"/>
                  </a:cubicBezTo>
                  <a:cubicBezTo>
                    <a:pt x="74" y="169"/>
                    <a:pt x="118" y="125"/>
                    <a:pt x="132" y="95"/>
                  </a:cubicBezTo>
                  <a:cubicBezTo>
                    <a:pt x="162" y="66"/>
                    <a:pt x="196" y="55"/>
                    <a:pt x="222" y="49"/>
                  </a:cubicBezTo>
                  <a:close/>
                  <a:moveTo>
                    <a:pt x="187" y="0"/>
                  </a:moveTo>
                  <a:cubicBezTo>
                    <a:pt x="165" y="0"/>
                    <a:pt x="147" y="8"/>
                    <a:pt x="132" y="22"/>
                  </a:cubicBezTo>
                  <a:cubicBezTo>
                    <a:pt x="103" y="37"/>
                    <a:pt x="103" y="52"/>
                    <a:pt x="103" y="52"/>
                  </a:cubicBezTo>
                  <a:cubicBezTo>
                    <a:pt x="59" y="95"/>
                    <a:pt x="0" y="139"/>
                    <a:pt x="30" y="242"/>
                  </a:cubicBezTo>
                  <a:cubicBezTo>
                    <a:pt x="30" y="314"/>
                    <a:pt x="99" y="367"/>
                    <a:pt x="181" y="367"/>
                  </a:cubicBezTo>
                  <a:cubicBezTo>
                    <a:pt x="198" y="367"/>
                    <a:pt x="216" y="364"/>
                    <a:pt x="235" y="359"/>
                  </a:cubicBezTo>
                  <a:cubicBezTo>
                    <a:pt x="322" y="344"/>
                    <a:pt x="410" y="271"/>
                    <a:pt x="396" y="183"/>
                  </a:cubicBezTo>
                  <a:cubicBezTo>
                    <a:pt x="381" y="95"/>
                    <a:pt x="322" y="37"/>
                    <a:pt x="264" y="22"/>
                  </a:cubicBezTo>
                  <a:cubicBezTo>
                    <a:pt x="235" y="8"/>
                    <a:pt x="209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4389770" y="3082567"/>
              <a:ext cx="45292" cy="372717"/>
            </a:xfrm>
            <a:custGeom>
              <a:rect b="b" l="l" r="r" t="t"/>
              <a:pathLst>
                <a:path extrusionOk="0" h="6032" w="733">
                  <a:moveTo>
                    <a:pt x="733" y="0"/>
                  </a:moveTo>
                  <a:lnTo>
                    <a:pt x="733" y="0"/>
                  </a:lnTo>
                  <a:cubicBezTo>
                    <a:pt x="733" y="0"/>
                    <a:pt x="704" y="88"/>
                    <a:pt x="674" y="234"/>
                  </a:cubicBezTo>
                  <a:cubicBezTo>
                    <a:pt x="630" y="381"/>
                    <a:pt x="601" y="600"/>
                    <a:pt x="557" y="879"/>
                  </a:cubicBezTo>
                  <a:cubicBezTo>
                    <a:pt x="484" y="1406"/>
                    <a:pt x="382" y="2152"/>
                    <a:pt x="264" y="3001"/>
                  </a:cubicBezTo>
                  <a:cubicBezTo>
                    <a:pt x="177" y="3836"/>
                    <a:pt x="103" y="4597"/>
                    <a:pt x="45" y="5139"/>
                  </a:cubicBezTo>
                  <a:cubicBezTo>
                    <a:pt x="16" y="5417"/>
                    <a:pt x="1" y="5651"/>
                    <a:pt x="1" y="5797"/>
                  </a:cubicBezTo>
                  <a:lnTo>
                    <a:pt x="1" y="6032"/>
                  </a:lnTo>
                  <a:cubicBezTo>
                    <a:pt x="16" y="6032"/>
                    <a:pt x="16" y="5944"/>
                    <a:pt x="30" y="5783"/>
                  </a:cubicBezTo>
                  <a:cubicBezTo>
                    <a:pt x="45" y="5622"/>
                    <a:pt x="74" y="5402"/>
                    <a:pt x="103" y="5139"/>
                  </a:cubicBezTo>
                  <a:cubicBezTo>
                    <a:pt x="177" y="4568"/>
                    <a:pt x="264" y="3821"/>
                    <a:pt x="367" y="3001"/>
                  </a:cubicBezTo>
                  <a:cubicBezTo>
                    <a:pt x="469" y="2182"/>
                    <a:pt x="557" y="1450"/>
                    <a:pt x="630" y="879"/>
                  </a:cubicBezTo>
                  <a:cubicBezTo>
                    <a:pt x="660" y="615"/>
                    <a:pt x="689" y="395"/>
                    <a:pt x="704" y="234"/>
                  </a:cubicBezTo>
                  <a:cubicBezTo>
                    <a:pt x="733" y="88"/>
                    <a:pt x="733" y="0"/>
                    <a:pt x="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4492037" y="2729177"/>
              <a:ext cx="194515" cy="38928"/>
            </a:xfrm>
            <a:custGeom>
              <a:rect b="b" l="l" r="r" t="t"/>
              <a:pathLst>
                <a:path extrusionOk="0" h="630" w="3148">
                  <a:moveTo>
                    <a:pt x="1911" y="0"/>
                  </a:moveTo>
                  <a:cubicBezTo>
                    <a:pt x="1786" y="0"/>
                    <a:pt x="1656" y="7"/>
                    <a:pt x="1523" y="24"/>
                  </a:cubicBezTo>
                  <a:cubicBezTo>
                    <a:pt x="1069" y="83"/>
                    <a:pt x="659" y="215"/>
                    <a:pt x="410" y="347"/>
                  </a:cubicBezTo>
                  <a:cubicBezTo>
                    <a:pt x="264" y="434"/>
                    <a:pt x="176" y="478"/>
                    <a:pt x="103" y="537"/>
                  </a:cubicBezTo>
                  <a:lnTo>
                    <a:pt x="0" y="625"/>
                  </a:lnTo>
                  <a:cubicBezTo>
                    <a:pt x="4" y="628"/>
                    <a:pt x="9" y="630"/>
                    <a:pt x="15" y="630"/>
                  </a:cubicBezTo>
                  <a:cubicBezTo>
                    <a:pt x="65" y="630"/>
                    <a:pt x="207" y="538"/>
                    <a:pt x="439" y="434"/>
                  </a:cubicBezTo>
                  <a:cubicBezTo>
                    <a:pt x="718" y="303"/>
                    <a:pt x="1098" y="171"/>
                    <a:pt x="1537" y="112"/>
                  </a:cubicBezTo>
                  <a:cubicBezTo>
                    <a:pt x="1684" y="98"/>
                    <a:pt x="1827" y="91"/>
                    <a:pt x="1964" y="91"/>
                  </a:cubicBezTo>
                  <a:cubicBezTo>
                    <a:pt x="2237" y="91"/>
                    <a:pt x="2484" y="117"/>
                    <a:pt x="2679" y="156"/>
                  </a:cubicBezTo>
                  <a:cubicBezTo>
                    <a:pt x="2934" y="207"/>
                    <a:pt x="3099" y="247"/>
                    <a:pt x="3139" y="247"/>
                  </a:cubicBezTo>
                  <a:cubicBezTo>
                    <a:pt x="3145" y="247"/>
                    <a:pt x="3148" y="246"/>
                    <a:pt x="3148" y="244"/>
                  </a:cubicBezTo>
                  <a:cubicBezTo>
                    <a:pt x="3148" y="229"/>
                    <a:pt x="3118" y="215"/>
                    <a:pt x="3031" y="185"/>
                  </a:cubicBezTo>
                  <a:cubicBezTo>
                    <a:pt x="2957" y="156"/>
                    <a:pt x="2840" y="112"/>
                    <a:pt x="2694" y="83"/>
                  </a:cubicBezTo>
                  <a:cubicBezTo>
                    <a:pt x="2487" y="42"/>
                    <a:pt x="2214" y="0"/>
                    <a:pt x="1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1"/>
          <p:cNvGrpSpPr/>
          <p:nvPr/>
        </p:nvGrpSpPr>
        <p:grpSpPr>
          <a:xfrm>
            <a:off x="727536" y="1777825"/>
            <a:ext cx="1360538" cy="2732567"/>
            <a:chOff x="727536" y="1777825"/>
            <a:chExt cx="1360538" cy="2732567"/>
          </a:xfrm>
        </p:grpSpPr>
        <p:sp>
          <p:nvSpPr>
            <p:cNvPr id="469" name="Google Shape;469;p1"/>
            <p:cNvSpPr/>
            <p:nvPr/>
          </p:nvSpPr>
          <p:spPr>
            <a:xfrm>
              <a:off x="1890840" y="2861845"/>
              <a:ext cx="197234" cy="123271"/>
            </a:xfrm>
            <a:custGeom>
              <a:rect b="b" l="l" r="r" t="t"/>
              <a:pathLst>
                <a:path extrusionOk="0" h="1995" w="3192">
                  <a:moveTo>
                    <a:pt x="1538" y="0"/>
                  </a:moveTo>
                  <a:lnTo>
                    <a:pt x="44" y="527"/>
                  </a:lnTo>
                  <a:cubicBezTo>
                    <a:pt x="44" y="527"/>
                    <a:pt x="0" y="952"/>
                    <a:pt x="44" y="1186"/>
                  </a:cubicBezTo>
                  <a:cubicBezTo>
                    <a:pt x="118" y="1449"/>
                    <a:pt x="776" y="1537"/>
                    <a:pt x="776" y="1537"/>
                  </a:cubicBezTo>
                  <a:cubicBezTo>
                    <a:pt x="776" y="1537"/>
                    <a:pt x="615" y="1611"/>
                    <a:pt x="557" y="1889"/>
                  </a:cubicBezTo>
                  <a:cubicBezTo>
                    <a:pt x="546" y="1964"/>
                    <a:pt x="583" y="1994"/>
                    <a:pt x="651" y="1994"/>
                  </a:cubicBezTo>
                  <a:cubicBezTo>
                    <a:pt x="850" y="1994"/>
                    <a:pt x="1309" y="1733"/>
                    <a:pt x="1582" y="1537"/>
                  </a:cubicBezTo>
                  <a:cubicBezTo>
                    <a:pt x="1977" y="1303"/>
                    <a:pt x="1991" y="732"/>
                    <a:pt x="1991" y="732"/>
                  </a:cubicBezTo>
                  <a:cubicBezTo>
                    <a:pt x="1991" y="732"/>
                    <a:pt x="2701" y="1326"/>
                    <a:pt x="2957" y="1326"/>
                  </a:cubicBezTo>
                  <a:cubicBezTo>
                    <a:pt x="2974" y="1326"/>
                    <a:pt x="2989" y="1323"/>
                    <a:pt x="3002" y="1318"/>
                  </a:cubicBezTo>
                  <a:cubicBezTo>
                    <a:pt x="3192" y="1230"/>
                    <a:pt x="1977" y="88"/>
                    <a:pt x="1977" y="88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"/>
            <p:cNvSpPr/>
            <p:nvPr/>
          </p:nvSpPr>
          <p:spPr>
            <a:xfrm>
              <a:off x="1249497" y="2814327"/>
              <a:ext cx="266871" cy="203351"/>
            </a:xfrm>
            <a:custGeom>
              <a:rect b="b" l="l" r="r" t="t"/>
              <a:pathLst>
                <a:path extrusionOk="0" h="3291" w="4319">
                  <a:moveTo>
                    <a:pt x="3153" y="0"/>
                  </a:moveTo>
                  <a:cubicBezTo>
                    <a:pt x="2756" y="0"/>
                    <a:pt x="1318" y="389"/>
                    <a:pt x="1318" y="389"/>
                  </a:cubicBezTo>
                  <a:cubicBezTo>
                    <a:pt x="1318" y="389"/>
                    <a:pt x="0" y="2863"/>
                    <a:pt x="512" y="3009"/>
                  </a:cubicBezTo>
                  <a:cubicBezTo>
                    <a:pt x="512" y="3009"/>
                    <a:pt x="2089" y="3291"/>
                    <a:pt x="2625" y="3291"/>
                  </a:cubicBezTo>
                  <a:cubicBezTo>
                    <a:pt x="2700" y="3291"/>
                    <a:pt x="2755" y="3285"/>
                    <a:pt x="2782" y="3273"/>
                  </a:cubicBezTo>
                  <a:cubicBezTo>
                    <a:pt x="3001" y="3185"/>
                    <a:pt x="2138" y="2731"/>
                    <a:pt x="2137" y="2731"/>
                  </a:cubicBezTo>
                  <a:lnTo>
                    <a:pt x="2137" y="2731"/>
                  </a:lnTo>
                  <a:cubicBezTo>
                    <a:pt x="2138" y="2731"/>
                    <a:pt x="2840" y="2980"/>
                    <a:pt x="3159" y="2980"/>
                  </a:cubicBezTo>
                  <a:cubicBezTo>
                    <a:pt x="3202" y="2980"/>
                    <a:pt x="3238" y="2976"/>
                    <a:pt x="3265" y="2965"/>
                  </a:cubicBezTo>
                  <a:cubicBezTo>
                    <a:pt x="3484" y="2877"/>
                    <a:pt x="2299" y="2145"/>
                    <a:pt x="2298" y="2145"/>
                  </a:cubicBezTo>
                  <a:lnTo>
                    <a:pt x="2298" y="2145"/>
                  </a:lnTo>
                  <a:cubicBezTo>
                    <a:pt x="2299" y="2145"/>
                    <a:pt x="3142" y="2603"/>
                    <a:pt x="3508" y="2603"/>
                  </a:cubicBezTo>
                  <a:cubicBezTo>
                    <a:pt x="3581" y="2603"/>
                    <a:pt x="3636" y="2584"/>
                    <a:pt x="3660" y="2541"/>
                  </a:cubicBezTo>
                  <a:cubicBezTo>
                    <a:pt x="3806" y="2277"/>
                    <a:pt x="2504" y="1472"/>
                    <a:pt x="2503" y="1472"/>
                  </a:cubicBezTo>
                  <a:lnTo>
                    <a:pt x="2503" y="1472"/>
                  </a:lnTo>
                  <a:cubicBezTo>
                    <a:pt x="2504" y="1472"/>
                    <a:pt x="3513" y="1998"/>
                    <a:pt x="3945" y="1998"/>
                  </a:cubicBezTo>
                  <a:cubicBezTo>
                    <a:pt x="4023" y="1998"/>
                    <a:pt x="4082" y="1981"/>
                    <a:pt x="4114" y="1940"/>
                  </a:cubicBezTo>
                  <a:cubicBezTo>
                    <a:pt x="4319" y="1691"/>
                    <a:pt x="2445" y="740"/>
                    <a:pt x="2445" y="740"/>
                  </a:cubicBezTo>
                  <a:cubicBezTo>
                    <a:pt x="3074" y="608"/>
                    <a:pt x="3352" y="154"/>
                    <a:pt x="3250" y="23"/>
                  </a:cubicBezTo>
                  <a:cubicBezTo>
                    <a:pt x="3240" y="7"/>
                    <a:pt x="3205" y="0"/>
                    <a:pt x="3153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"/>
            <p:cNvSpPr/>
            <p:nvPr/>
          </p:nvSpPr>
          <p:spPr>
            <a:xfrm>
              <a:off x="727536" y="2241266"/>
              <a:ext cx="603379" cy="761685"/>
            </a:xfrm>
            <a:custGeom>
              <a:rect b="b" l="l" r="r" t="t"/>
              <a:pathLst>
                <a:path extrusionOk="0" h="12327" w="9765">
                  <a:moveTo>
                    <a:pt x="6002" y="0"/>
                  </a:moveTo>
                  <a:cubicBezTo>
                    <a:pt x="6002" y="0"/>
                    <a:pt x="4011" y="1757"/>
                    <a:pt x="2006" y="5256"/>
                  </a:cubicBezTo>
                  <a:cubicBezTo>
                    <a:pt x="0" y="8726"/>
                    <a:pt x="3426" y="10190"/>
                    <a:pt x="4348" y="10556"/>
                  </a:cubicBezTo>
                  <a:cubicBezTo>
                    <a:pt x="5256" y="10922"/>
                    <a:pt x="8945" y="12327"/>
                    <a:pt x="8945" y="12327"/>
                  </a:cubicBezTo>
                  <a:lnTo>
                    <a:pt x="9765" y="9677"/>
                  </a:lnTo>
                  <a:cubicBezTo>
                    <a:pt x="9765" y="9677"/>
                    <a:pt x="7510" y="8799"/>
                    <a:pt x="5226" y="7540"/>
                  </a:cubicBezTo>
                  <a:cubicBezTo>
                    <a:pt x="4187" y="6954"/>
                    <a:pt x="7861" y="2694"/>
                    <a:pt x="7861" y="2694"/>
                  </a:cubicBezTo>
                  <a:lnTo>
                    <a:pt x="60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"/>
            <p:cNvSpPr/>
            <p:nvPr/>
          </p:nvSpPr>
          <p:spPr>
            <a:xfrm>
              <a:off x="1026920" y="1965364"/>
              <a:ext cx="323347" cy="346086"/>
            </a:xfrm>
            <a:custGeom>
              <a:rect b="b" l="l" r="r" t="t"/>
              <a:pathLst>
                <a:path extrusionOk="0" h="5601" w="5233">
                  <a:moveTo>
                    <a:pt x="3690" y="0"/>
                  </a:moveTo>
                  <a:lnTo>
                    <a:pt x="3675" y="74"/>
                  </a:lnTo>
                  <a:cubicBezTo>
                    <a:pt x="3713" y="98"/>
                    <a:pt x="3750" y="123"/>
                    <a:pt x="3786" y="149"/>
                  </a:cubicBezTo>
                  <a:lnTo>
                    <a:pt x="3786" y="149"/>
                  </a:lnTo>
                  <a:cubicBezTo>
                    <a:pt x="3767" y="93"/>
                    <a:pt x="3736" y="43"/>
                    <a:pt x="3690" y="0"/>
                  </a:cubicBezTo>
                  <a:close/>
                  <a:moveTo>
                    <a:pt x="3786" y="149"/>
                  </a:moveTo>
                  <a:cubicBezTo>
                    <a:pt x="3844" y="323"/>
                    <a:pt x="3776" y="540"/>
                    <a:pt x="3631" y="674"/>
                  </a:cubicBezTo>
                  <a:cubicBezTo>
                    <a:pt x="3456" y="864"/>
                    <a:pt x="3192" y="908"/>
                    <a:pt x="2943" y="937"/>
                  </a:cubicBezTo>
                  <a:cubicBezTo>
                    <a:pt x="2680" y="952"/>
                    <a:pt x="2446" y="937"/>
                    <a:pt x="2197" y="1011"/>
                  </a:cubicBezTo>
                  <a:cubicBezTo>
                    <a:pt x="1494" y="1186"/>
                    <a:pt x="1055" y="2050"/>
                    <a:pt x="1348" y="2709"/>
                  </a:cubicBezTo>
                  <a:cubicBezTo>
                    <a:pt x="1307" y="2704"/>
                    <a:pt x="1266" y="2701"/>
                    <a:pt x="1226" y="2701"/>
                  </a:cubicBezTo>
                  <a:cubicBezTo>
                    <a:pt x="689" y="2701"/>
                    <a:pt x="212" y="3144"/>
                    <a:pt x="103" y="3675"/>
                  </a:cubicBezTo>
                  <a:cubicBezTo>
                    <a:pt x="1" y="4246"/>
                    <a:pt x="264" y="4846"/>
                    <a:pt x="747" y="5197"/>
                  </a:cubicBezTo>
                  <a:cubicBezTo>
                    <a:pt x="1110" y="5479"/>
                    <a:pt x="1586" y="5600"/>
                    <a:pt x="2046" y="5600"/>
                  </a:cubicBezTo>
                  <a:cubicBezTo>
                    <a:pt x="2162" y="5600"/>
                    <a:pt x="2276" y="5593"/>
                    <a:pt x="2387" y="5578"/>
                  </a:cubicBezTo>
                  <a:cubicBezTo>
                    <a:pt x="3617" y="5432"/>
                    <a:pt x="4700" y="4465"/>
                    <a:pt x="4978" y="3265"/>
                  </a:cubicBezTo>
                  <a:cubicBezTo>
                    <a:pt x="5232" y="2123"/>
                    <a:pt x="4739" y="831"/>
                    <a:pt x="3786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"/>
            <p:cNvSpPr/>
            <p:nvPr/>
          </p:nvSpPr>
          <p:spPr>
            <a:xfrm>
              <a:off x="1264450" y="1777825"/>
              <a:ext cx="459100" cy="470407"/>
            </a:xfrm>
            <a:custGeom>
              <a:rect b="b" l="l" r="r" t="t"/>
              <a:pathLst>
                <a:path extrusionOk="0" h="7613" w="7430">
                  <a:moveTo>
                    <a:pt x="3802" y="1"/>
                  </a:moveTo>
                  <a:cubicBezTo>
                    <a:pt x="3298" y="1"/>
                    <a:pt x="2797" y="123"/>
                    <a:pt x="2320" y="269"/>
                  </a:cubicBezTo>
                  <a:cubicBezTo>
                    <a:pt x="2148" y="322"/>
                    <a:pt x="1960" y="384"/>
                    <a:pt x="1774" y="384"/>
                  </a:cubicBezTo>
                  <a:cubicBezTo>
                    <a:pt x="1707" y="384"/>
                    <a:pt x="1640" y="376"/>
                    <a:pt x="1573" y="356"/>
                  </a:cubicBezTo>
                  <a:cubicBezTo>
                    <a:pt x="1442" y="342"/>
                    <a:pt x="1324" y="269"/>
                    <a:pt x="1222" y="225"/>
                  </a:cubicBezTo>
                  <a:cubicBezTo>
                    <a:pt x="1169" y="211"/>
                    <a:pt x="1115" y="204"/>
                    <a:pt x="1062" y="204"/>
                  </a:cubicBezTo>
                  <a:cubicBezTo>
                    <a:pt x="782" y="204"/>
                    <a:pt x="516" y="388"/>
                    <a:pt x="344" y="635"/>
                  </a:cubicBezTo>
                  <a:cubicBezTo>
                    <a:pt x="0" y="1135"/>
                    <a:pt x="48" y="1859"/>
                    <a:pt x="460" y="2302"/>
                  </a:cubicBezTo>
                  <a:lnTo>
                    <a:pt x="460" y="2302"/>
                  </a:lnTo>
                  <a:cubicBezTo>
                    <a:pt x="766" y="2933"/>
                    <a:pt x="724" y="3672"/>
                    <a:pt x="724" y="4382"/>
                  </a:cubicBezTo>
                  <a:cubicBezTo>
                    <a:pt x="724" y="5114"/>
                    <a:pt x="768" y="5905"/>
                    <a:pt x="1178" y="6490"/>
                  </a:cubicBezTo>
                  <a:cubicBezTo>
                    <a:pt x="1471" y="6915"/>
                    <a:pt x="1939" y="7178"/>
                    <a:pt x="2422" y="7354"/>
                  </a:cubicBezTo>
                  <a:cubicBezTo>
                    <a:pt x="2920" y="7515"/>
                    <a:pt x="3433" y="7544"/>
                    <a:pt x="3945" y="7588"/>
                  </a:cubicBezTo>
                  <a:cubicBezTo>
                    <a:pt x="4145" y="7603"/>
                    <a:pt x="4347" y="7613"/>
                    <a:pt x="4548" y="7613"/>
                  </a:cubicBezTo>
                  <a:cubicBezTo>
                    <a:pt x="4952" y="7613"/>
                    <a:pt x="5355" y="7574"/>
                    <a:pt x="5746" y="7457"/>
                  </a:cubicBezTo>
                  <a:cubicBezTo>
                    <a:pt x="6331" y="7310"/>
                    <a:pt x="6873" y="6944"/>
                    <a:pt x="7151" y="6417"/>
                  </a:cubicBezTo>
                  <a:cubicBezTo>
                    <a:pt x="7429" y="5861"/>
                    <a:pt x="7341" y="5158"/>
                    <a:pt x="6902" y="4748"/>
                  </a:cubicBezTo>
                  <a:cubicBezTo>
                    <a:pt x="6609" y="4470"/>
                    <a:pt x="6199" y="4382"/>
                    <a:pt x="5833" y="4221"/>
                  </a:cubicBezTo>
                  <a:cubicBezTo>
                    <a:pt x="5467" y="4060"/>
                    <a:pt x="5101" y="3753"/>
                    <a:pt x="5101" y="3343"/>
                  </a:cubicBezTo>
                  <a:cubicBezTo>
                    <a:pt x="5101" y="2918"/>
                    <a:pt x="5497" y="2611"/>
                    <a:pt x="5702" y="2230"/>
                  </a:cubicBezTo>
                  <a:cubicBezTo>
                    <a:pt x="5965" y="1732"/>
                    <a:pt x="5804" y="1088"/>
                    <a:pt x="5438" y="678"/>
                  </a:cubicBezTo>
                  <a:cubicBezTo>
                    <a:pt x="5072" y="269"/>
                    <a:pt x="4516" y="49"/>
                    <a:pt x="3960" y="5"/>
                  </a:cubicBezTo>
                  <a:cubicBezTo>
                    <a:pt x="3907" y="2"/>
                    <a:pt x="3854" y="1"/>
                    <a:pt x="38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"/>
            <p:cNvSpPr/>
            <p:nvPr/>
          </p:nvSpPr>
          <p:spPr>
            <a:xfrm>
              <a:off x="1052255" y="2162914"/>
              <a:ext cx="598004" cy="839417"/>
            </a:xfrm>
            <a:custGeom>
              <a:rect b="b" l="l" r="r" t="t"/>
              <a:pathLst>
                <a:path extrusionOk="0" h="13585" w="9678">
                  <a:moveTo>
                    <a:pt x="5478" y="0"/>
                  </a:moveTo>
                  <a:cubicBezTo>
                    <a:pt x="4158" y="0"/>
                    <a:pt x="2567" y="129"/>
                    <a:pt x="1713" y="610"/>
                  </a:cubicBezTo>
                  <a:cubicBezTo>
                    <a:pt x="1713" y="610"/>
                    <a:pt x="264" y="1225"/>
                    <a:pt x="1" y="2088"/>
                  </a:cubicBezTo>
                  <a:lnTo>
                    <a:pt x="2826" y="8222"/>
                  </a:lnTo>
                  <a:lnTo>
                    <a:pt x="689" y="13009"/>
                  </a:lnTo>
                  <a:cubicBezTo>
                    <a:pt x="689" y="13009"/>
                    <a:pt x="3730" y="13584"/>
                    <a:pt x="6387" y="13584"/>
                  </a:cubicBezTo>
                  <a:cubicBezTo>
                    <a:pt x="7730" y="13584"/>
                    <a:pt x="8974" y="13437"/>
                    <a:pt x="9677" y="12995"/>
                  </a:cubicBezTo>
                  <a:lnTo>
                    <a:pt x="8038" y="7856"/>
                  </a:lnTo>
                  <a:cubicBezTo>
                    <a:pt x="9556" y="4662"/>
                    <a:pt x="8327" y="179"/>
                    <a:pt x="7794" y="179"/>
                  </a:cubicBezTo>
                  <a:cubicBezTo>
                    <a:pt x="7782" y="179"/>
                    <a:pt x="7771" y="181"/>
                    <a:pt x="7760" y="185"/>
                  </a:cubicBezTo>
                  <a:cubicBezTo>
                    <a:pt x="7754" y="186"/>
                    <a:pt x="7749" y="187"/>
                    <a:pt x="7744" y="187"/>
                  </a:cubicBezTo>
                  <a:cubicBezTo>
                    <a:pt x="7690" y="187"/>
                    <a:pt x="7637" y="127"/>
                    <a:pt x="7584" y="127"/>
                  </a:cubicBezTo>
                  <a:cubicBezTo>
                    <a:pt x="7343" y="76"/>
                    <a:pt x="6490" y="0"/>
                    <a:pt x="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"/>
            <p:cNvSpPr/>
            <p:nvPr/>
          </p:nvSpPr>
          <p:spPr>
            <a:xfrm>
              <a:off x="1237694" y="2162420"/>
              <a:ext cx="194577" cy="387362"/>
            </a:xfrm>
            <a:custGeom>
              <a:rect b="b" l="l" r="r" t="t"/>
              <a:pathLst>
                <a:path extrusionOk="0" h="6269" w="3149">
                  <a:moveTo>
                    <a:pt x="2206" y="0"/>
                  </a:moveTo>
                  <a:cubicBezTo>
                    <a:pt x="1444" y="0"/>
                    <a:pt x="431" y="36"/>
                    <a:pt x="1" y="208"/>
                  </a:cubicBezTo>
                  <a:lnTo>
                    <a:pt x="3148" y="6269"/>
                  </a:lnTo>
                  <a:lnTo>
                    <a:pt x="3148" y="17"/>
                  </a:lnTo>
                  <a:cubicBezTo>
                    <a:pt x="3148" y="17"/>
                    <a:pt x="2739" y="0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"/>
            <p:cNvSpPr/>
            <p:nvPr/>
          </p:nvSpPr>
          <p:spPr>
            <a:xfrm>
              <a:off x="873180" y="2878096"/>
              <a:ext cx="742716" cy="1570393"/>
            </a:xfrm>
            <a:custGeom>
              <a:rect b="b" l="l" r="r" t="t"/>
              <a:pathLst>
                <a:path extrusionOk="0" h="25415" w="12020">
                  <a:moveTo>
                    <a:pt x="12019" y="1"/>
                  </a:moveTo>
                  <a:lnTo>
                    <a:pt x="8154" y="718"/>
                  </a:lnTo>
                  <a:cubicBezTo>
                    <a:pt x="5973" y="10658"/>
                    <a:pt x="0" y="23380"/>
                    <a:pt x="0" y="23380"/>
                  </a:cubicBezTo>
                  <a:lnTo>
                    <a:pt x="3309" y="25415"/>
                  </a:lnTo>
                  <a:cubicBezTo>
                    <a:pt x="11009" y="10205"/>
                    <a:pt x="12019" y="1"/>
                    <a:pt x="12019" y="1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"/>
            <p:cNvSpPr/>
            <p:nvPr/>
          </p:nvSpPr>
          <p:spPr>
            <a:xfrm>
              <a:off x="1110155" y="2858199"/>
              <a:ext cx="789738" cy="1628290"/>
            </a:xfrm>
            <a:custGeom>
              <a:rect b="b" l="l" r="r" t="t"/>
              <a:pathLst>
                <a:path extrusionOk="0" h="26352" w="12781">
                  <a:moveTo>
                    <a:pt x="5168" y="1"/>
                  </a:moveTo>
                  <a:lnTo>
                    <a:pt x="1" y="1743"/>
                  </a:lnTo>
                  <a:cubicBezTo>
                    <a:pt x="1" y="1743"/>
                    <a:pt x="2855" y="15006"/>
                    <a:pt x="9794" y="26352"/>
                  </a:cubicBezTo>
                  <a:lnTo>
                    <a:pt x="12781" y="24741"/>
                  </a:lnTo>
                  <a:cubicBezTo>
                    <a:pt x="12781" y="24741"/>
                    <a:pt x="4905" y="8243"/>
                    <a:pt x="5168" y="1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"/>
            <p:cNvSpPr/>
            <p:nvPr/>
          </p:nvSpPr>
          <p:spPr>
            <a:xfrm>
              <a:off x="1235902" y="1833253"/>
              <a:ext cx="311236" cy="393170"/>
            </a:xfrm>
            <a:custGeom>
              <a:rect b="b" l="l" r="r" t="t"/>
              <a:pathLst>
                <a:path extrusionOk="0" h="6363" w="5037">
                  <a:moveTo>
                    <a:pt x="2619" y="0"/>
                  </a:moveTo>
                  <a:cubicBezTo>
                    <a:pt x="1389" y="0"/>
                    <a:pt x="1333" y="587"/>
                    <a:pt x="1333" y="587"/>
                  </a:cubicBezTo>
                  <a:lnTo>
                    <a:pt x="1333" y="1582"/>
                  </a:lnTo>
                  <a:cubicBezTo>
                    <a:pt x="1333" y="1582"/>
                    <a:pt x="999" y="1350"/>
                    <a:pt x="682" y="1350"/>
                  </a:cubicBezTo>
                  <a:cubicBezTo>
                    <a:pt x="447" y="1350"/>
                    <a:pt x="222" y="1477"/>
                    <a:pt x="147" y="1919"/>
                  </a:cubicBezTo>
                  <a:cubicBezTo>
                    <a:pt x="0" y="2724"/>
                    <a:pt x="791" y="2885"/>
                    <a:pt x="791" y="2885"/>
                  </a:cubicBezTo>
                  <a:lnTo>
                    <a:pt x="601" y="5242"/>
                  </a:lnTo>
                  <a:cubicBezTo>
                    <a:pt x="586" y="5564"/>
                    <a:pt x="674" y="5871"/>
                    <a:pt x="893" y="6091"/>
                  </a:cubicBezTo>
                  <a:cubicBezTo>
                    <a:pt x="1098" y="6290"/>
                    <a:pt x="1332" y="6362"/>
                    <a:pt x="1565" y="6362"/>
                  </a:cubicBezTo>
                  <a:cubicBezTo>
                    <a:pt x="1915" y="6362"/>
                    <a:pt x="2260" y="6197"/>
                    <a:pt x="2489" y="6047"/>
                  </a:cubicBezTo>
                  <a:cubicBezTo>
                    <a:pt x="2665" y="5930"/>
                    <a:pt x="2782" y="5740"/>
                    <a:pt x="2782" y="5520"/>
                  </a:cubicBezTo>
                  <a:lnTo>
                    <a:pt x="2782" y="4905"/>
                  </a:lnTo>
                  <a:lnTo>
                    <a:pt x="3646" y="4905"/>
                  </a:lnTo>
                  <a:cubicBezTo>
                    <a:pt x="5036" y="4832"/>
                    <a:pt x="4788" y="382"/>
                    <a:pt x="4788" y="382"/>
                  </a:cubicBezTo>
                  <a:cubicBezTo>
                    <a:pt x="4788" y="43"/>
                    <a:pt x="4135" y="30"/>
                    <a:pt x="4038" y="30"/>
                  </a:cubicBezTo>
                  <a:cubicBezTo>
                    <a:pt x="4030" y="30"/>
                    <a:pt x="4026" y="30"/>
                    <a:pt x="4026" y="30"/>
                  </a:cubicBezTo>
                  <a:lnTo>
                    <a:pt x="2709" y="1"/>
                  </a:lnTo>
                  <a:cubicBezTo>
                    <a:pt x="2678" y="0"/>
                    <a:pt x="2648" y="0"/>
                    <a:pt x="2619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"/>
            <p:cNvSpPr/>
            <p:nvPr/>
          </p:nvSpPr>
          <p:spPr>
            <a:xfrm>
              <a:off x="1467500" y="1960853"/>
              <a:ext cx="16313" cy="81439"/>
            </a:xfrm>
            <a:custGeom>
              <a:rect b="b" l="l" r="r" t="t"/>
              <a:pathLst>
                <a:path extrusionOk="0" h="1318" w="264">
                  <a:moveTo>
                    <a:pt x="205" y="0"/>
                  </a:moveTo>
                  <a:cubicBezTo>
                    <a:pt x="190" y="0"/>
                    <a:pt x="161" y="322"/>
                    <a:pt x="161" y="732"/>
                  </a:cubicBezTo>
                  <a:cubicBezTo>
                    <a:pt x="161" y="908"/>
                    <a:pt x="205" y="1113"/>
                    <a:pt x="147" y="1201"/>
                  </a:cubicBezTo>
                  <a:cubicBezTo>
                    <a:pt x="132" y="1245"/>
                    <a:pt x="88" y="1274"/>
                    <a:pt x="59" y="1274"/>
                  </a:cubicBezTo>
                  <a:cubicBezTo>
                    <a:pt x="15" y="1288"/>
                    <a:pt x="0" y="1288"/>
                    <a:pt x="0" y="1288"/>
                  </a:cubicBezTo>
                  <a:cubicBezTo>
                    <a:pt x="0" y="1288"/>
                    <a:pt x="15" y="1318"/>
                    <a:pt x="59" y="1318"/>
                  </a:cubicBezTo>
                  <a:cubicBezTo>
                    <a:pt x="88" y="1318"/>
                    <a:pt x="147" y="1274"/>
                    <a:pt x="205" y="1215"/>
                  </a:cubicBezTo>
                  <a:cubicBezTo>
                    <a:pt x="234" y="1171"/>
                    <a:pt x="264" y="1084"/>
                    <a:pt x="264" y="981"/>
                  </a:cubicBezTo>
                  <a:lnTo>
                    <a:pt x="264" y="718"/>
                  </a:lnTo>
                  <a:cubicBezTo>
                    <a:pt x="264" y="322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"/>
            <p:cNvSpPr/>
            <p:nvPr/>
          </p:nvSpPr>
          <p:spPr>
            <a:xfrm>
              <a:off x="1418623" y="1962645"/>
              <a:ext cx="6426" cy="20885"/>
            </a:xfrm>
            <a:custGeom>
              <a:rect b="b" l="l" r="r" t="t"/>
              <a:pathLst>
                <a:path extrusionOk="0" h="338" w="104">
                  <a:moveTo>
                    <a:pt x="45" y="0"/>
                  </a:moveTo>
                  <a:cubicBezTo>
                    <a:pt x="30" y="0"/>
                    <a:pt x="1" y="103"/>
                    <a:pt x="1" y="176"/>
                  </a:cubicBezTo>
                  <a:cubicBezTo>
                    <a:pt x="1" y="264"/>
                    <a:pt x="45" y="337"/>
                    <a:pt x="59" y="337"/>
                  </a:cubicBezTo>
                  <a:cubicBezTo>
                    <a:pt x="74" y="337"/>
                    <a:pt x="103" y="264"/>
                    <a:pt x="103" y="176"/>
                  </a:cubicBezTo>
                  <a:cubicBezTo>
                    <a:pt x="103" y="74"/>
                    <a:pt x="5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"/>
            <p:cNvSpPr/>
            <p:nvPr/>
          </p:nvSpPr>
          <p:spPr>
            <a:xfrm>
              <a:off x="1507295" y="1961719"/>
              <a:ext cx="6364" cy="20885"/>
            </a:xfrm>
            <a:custGeom>
              <a:rect b="b" l="l" r="r" t="t"/>
              <a:pathLst>
                <a:path extrusionOk="0" h="338" w="103">
                  <a:moveTo>
                    <a:pt x="59" y="1"/>
                  </a:moveTo>
                  <a:cubicBezTo>
                    <a:pt x="15" y="1"/>
                    <a:pt x="0" y="74"/>
                    <a:pt x="15" y="162"/>
                  </a:cubicBezTo>
                  <a:cubicBezTo>
                    <a:pt x="15" y="264"/>
                    <a:pt x="59" y="338"/>
                    <a:pt x="74" y="338"/>
                  </a:cubicBezTo>
                  <a:cubicBezTo>
                    <a:pt x="88" y="338"/>
                    <a:pt x="103" y="264"/>
                    <a:pt x="103" y="162"/>
                  </a:cubicBezTo>
                  <a:cubicBezTo>
                    <a:pt x="103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"/>
            <p:cNvSpPr/>
            <p:nvPr/>
          </p:nvSpPr>
          <p:spPr>
            <a:xfrm>
              <a:off x="1361650" y="2105571"/>
              <a:ext cx="48011" cy="86012"/>
            </a:xfrm>
            <a:custGeom>
              <a:rect b="b" l="l" r="r" t="t"/>
              <a:pathLst>
                <a:path extrusionOk="0" h="1392" w="777">
                  <a:moveTo>
                    <a:pt x="15" y="1"/>
                  </a:moveTo>
                  <a:lnTo>
                    <a:pt x="15" y="1"/>
                  </a:lnTo>
                  <a:cubicBezTo>
                    <a:pt x="0" y="235"/>
                    <a:pt x="0" y="498"/>
                    <a:pt x="74" y="733"/>
                  </a:cubicBezTo>
                  <a:cubicBezTo>
                    <a:pt x="147" y="967"/>
                    <a:pt x="293" y="1186"/>
                    <a:pt x="513" y="1303"/>
                  </a:cubicBezTo>
                  <a:cubicBezTo>
                    <a:pt x="586" y="1333"/>
                    <a:pt x="703" y="1391"/>
                    <a:pt x="703" y="1391"/>
                  </a:cubicBezTo>
                  <a:cubicBezTo>
                    <a:pt x="703" y="1377"/>
                    <a:pt x="747" y="1230"/>
                    <a:pt x="747" y="1201"/>
                  </a:cubicBezTo>
                  <a:cubicBezTo>
                    <a:pt x="776" y="967"/>
                    <a:pt x="776" y="762"/>
                    <a:pt x="747" y="469"/>
                  </a:cubicBezTo>
                  <a:cubicBezTo>
                    <a:pt x="454" y="396"/>
                    <a:pt x="191" y="220"/>
                    <a:pt x="15" y="1"/>
                  </a:cubicBezTo>
                  <a:close/>
                </a:path>
              </a:pathLst>
            </a:custGeom>
            <a:solidFill>
              <a:srgbClr val="BA6136">
                <a:alpha val="2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"/>
            <p:cNvSpPr/>
            <p:nvPr/>
          </p:nvSpPr>
          <p:spPr>
            <a:xfrm>
              <a:off x="1272113" y="1940956"/>
              <a:ext cx="40720" cy="55240"/>
            </a:xfrm>
            <a:custGeom>
              <a:rect b="b" l="l" r="r" t="t"/>
              <a:pathLst>
                <a:path extrusionOk="0" h="894" w="659">
                  <a:moveTo>
                    <a:pt x="73" y="0"/>
                  </a:moveTo>
                  <a:cubicBezTo>
                    <a:pt x="73" y="29"/>
                    <a:pt x="132" y="44"/>
                    <a:pt x="220" y="103"/>
                  </a:cubicBezTo>
                  <a:cubicBezTo>
                    <a:pt x="276" y="140"/>
                    <a:pt x="337" y="189"/>
                    <a:pt x="397" y="261"/>
                  </a:cubicBezTo>
                  <a:lnTo>
                    <a:pt x="397" y="261"/>
                  </a:lnTo>
                  <a:cubicBezTo>
                    <a:pt x="383" y="256"/>
                    <a:pt x="368" y="252"/>
                    <a:pt x="351" y="249"/>
                  </a:cubicBezTo>
                  <a:cubicBezTo>
                    <a:pt x="332" y="245"/>
                    <a:pt x="312" y="243"/>
                    <a:pt x="293" y="243"/>
                  </a:cubicBezTo>
                  <a:cubicBezTo>
                    <a:pt x="240" y="243"/>
                    <a:pt x="189" y="257"/>
                    <a:pt x="146" y="278"/>
                  </a:cubicBezTo>
                  <a:cubicBezTo>
                    <a:pt x="88" y="322"/>
                    <a:pt x="59" y="381"/>
                    <a:pt x="29" y="425"/>
                  </a:cubicBezTo>
                  <a:cubicBezTo>
                    <a:pt x="0" y="542"/>
                    <a:pt x="29" y="644"/>
                    <a:pt x="88" y="717"/>
                  </a:cubicBezTo>
                  <a:cubicBezTo>
                    <a:pt x="176" y="864"/>
                    <a:pt x="293" y="893"/>
                    <a:pt x="293" y="893"/>
                  </a:cubicBezTo>
                  <a:cubicBezTo>
                    <a:pt x="307" y="864"/>
                    <a:pt x="220" y="820"/>
                    <a:pt x="146" y="703"/>
                  </a:cubicBezTo>
                  <a:cubicBezTo>
                    <a:pt x="103" y="630"/>
                    <a:pt x="88" y="556"/>
                    <a:pt x="132" y="469"/>
                  </a:cubicBezTo>
                  <a:cubicBezTo>
                    <a:pt x="145" y="379"/>
                    <a:pt x="213" y="334"/>
                    <a:pt x="289" y="334"/>
                  </a:cubicBezTo>
                  <a:cubicBezTo>
                    <a:pt x="300" y="334"/>
                    <a:pt x="311" y="335"/>
                    <a:pt x="322" y="337"/>
                  </a:cubicBezTo>
                  <a:cubicBezTo>
                    <a:pt x="395" y="351"/>
                    <a:pt x="454" y="395"/>
                    <a:pt x="512" y="425"/>
                  </a:cubicBezTo>
                  <a:lnTo>
                    <a:pt x="659" y="513"/>
                  </a:lnTo>
                  <a:lnTo>
                    <a:pt x="586" y="366"/>
                  </a:lnTo>
                  <a:cubicBezTo>
                    <a:pt x="498" y="190"/>
                    <a:pt x="366" y="103"/>
                    <a:pt x="249" y="44"/>
                  </a:cubicBezTo>
                  <a:cubicBezTo>
                    <a:pt x="146" y="0"/>
                    <a:pt x="7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"/>
            <p:cNvSpPr/>
            <p:nvPr/>
          </p:nvSpPr>
          <p:spPr>
            <a:xfrm>
              <a:off x="1426779" y="2036796"/>
              <a:ext cx="48011" cy="38372"/>
            </a:xfrm>
            <a:custGeom>
              <a:rect b="b" l="l" r="r" t="t"/>
              <a:pathLst>
                <a:path extrusionOk="0" h="621" w="777">
                  <a:moveTo>
                    <a:pt x="44" y="1"/>
                  </a:moveTo>
                  <a:cubicBezTo>
                    <a:pt x="15" y="1"/>
                    <a:pt x="0" y="45"/>
                    <a:pt x="15" y="162"/>
                  </a:cubicBezTo>
                  <a:cubicBezTo>
                    <a:pt x="44" y="264"/>
                    <a:pt x="118" y="411"/>
                    <a:pt x="235" y="513"/>
                  </a:cubicBezTo>
                  <a:cubicBezTo>
                    <a:pt x="339" y="595"/>
                    <a:pt x="453" y="621"/>
                    <a:pt x="554" y="621"/>
                  </a:cubicBezTo>
                  <a:cubicBezTo>
                    <a:pt x="580" y="621"/>
                    <a:pt x="606" y="619"/>
                    <a:pt x="630" y="616"/>
                  </a:cubicBezTo>
                  <a:cubicBezTo>
                    <a:pt x="718" y="616"/>
                    <a:pt x="776" y="572"/>
                    <a:pt x="776" y="557"/>
                  </a:cubicBezTo>
                  <a:cubicBezTo>
                    <a:pt x="776" y="550"/>
                    <a:pt x="762" y="550"/>
                    <a:pt x="734" y="550"/>
                  </a:cubicBezTo>
                  <a:cubicBezTo>
                    <a:pt x="707" y="550"/>
                    <a:pt x="666" y="550"/>
                    <a:pt x="615" y="543"/>
                  </a:cubicBezTo>
                  <a:cubicBezTo>
                    <a:pt x="527" y="543"/>
                    <a:pt x="396" y="513"/>
                    <a:pt x="293" y="425"/>
                  </a:cubicBezTo>
                  <a:cubicBezTo>
                    <a:pt x="191" y="338"/>
                    <a:pt x="132" y="235"/>
                    <a:pt x="88" y="147"/>
                  </a:cubicBezTo>
                  <a:cubicBezTo>
                    <a:pt x="59" y="45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"/>
            <p:cNvSpPr/>
            <p:nvPr/>
          </p:nvSpPr>
          <p:spPr>
            <a:xfrm>
              <a:off x="1415904" y="2033212"/>
              <a:ext cx="24469" cy="15447"/>
            </a:xfrm>
            <a:custGeom>
              <a:rect b="b" l="l" r="r" t="t"/>
              <a:pathLst>
                <a:path extrusionOk="0" h="250" w="396">
                  <a:moveTo>
                    <a:pt x="323" y="0"/>
                  </a:moveTo>
                  <a:cubicBezTo>
                    <a:pt x="279" y="0"/>
                    <a:pt x="220" y="0"/>
                    <a:pt x="132" y="30"/>
                  </a:cubicBezTo>
                  <a:cubicBezTo>
                    <a:pt x="59" y="74"/>
                    <a:pt x="30" y="132"/>
                    <a:pt x="15" y="176"/>
                  </a:cubicBezTo>
                  <a:cubicBezTo>
                    <a:pt x="1" y="220"/>
                    <a:pt x="1" y="249"/>
                    <a:pt x="15" y="249"/>
                  </a:cubicBezTo>
                  <a:cubicBezTo>
                    <a:pt x="30" y="249"/>
                    <a:pt x="74" y="161"/>
                    <a:pt x="176" y="103"/>
                  </a:cubicBezTo>
                  <a:cubicBezTo>
                    <a:pt x="294" y="59"/>
                    <a:pt x="396" y="59"/>
                    <a:pt x="396" y="30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"/>
            <p:cNvSpPr/>
            <p:nvPr/>
          </p:nvSpPr>
          <p:spPr>
            <a:xfrm>
              <a:off x="1094768" y="2737890"/>
              <a:ext cx="550981" cy="1049627"/>
            </a:xfrm>
            <a:custGeom>
              <a:rect b="b" l="l" r="r" t="t"/>
              <a:pathLst>
                <a:path extrusionOk="0" h="16987" w="8917">
                  <a:moveTo>
                    <a:pt x="7804" y="1"/>
                  </a:moveTo>
                  <a:lnTo>
                    <a:pt x="1" y="3543"/>
                  </a:lnTo>
                  <a:cubicBezTo>
                    <a:pt x="1" y="3543"/>
                    <a:pt x="777" y="6442"/>
                    <a:pt x="1977" y="10043"/>
                  </a:cubicBezTo>
                  <a:cubicBezTo>
                    <a:pt x="2094" y="12107"/>
                    <a:pt x="1260" y="13996"/>
                    <a:pt x="250" y="15855"/>
                  </a:cubicBezTo>
                  <a:lnTo>
                    <a:pt x="1538" y="16353"/>
                  </a:lnTo>
                  <a:cubicBezTo>
                    <a:pt x="2634" y="16774"/>
                    <a:pt x="3787" y="16986"/>
                    <a:pt x="4939" y="16986"/>
                  </a:cubicBezTo>
                  <a:cubicBezTo>
                    <a:pt x="6111" y="16986"/>
                    <a:pt x="7282" y="16767"/>
                    <a:pt x="8389" y="16324"/>
                  </a:cubicBezTo>
                  <a:cubicBezTo>
                    <a:pt x="8726" y="16192"/>
                    <a:pt x="8916" y="16075"/>
                    <a:pt x="8902" y="16045"/>
                  </a:cubicBezTo>
                  <a:cubicBezTo>
                    <a:pt x="8828" y="15884"/>
                    <a:pt x="8887" y="8711"/>
                    <a:pt x="8740" y="3338"/>
                  </a:cubicBezTo>
                  <a:cubicBezTo>
                    <a:pt x="8711" y="2387"/>
                    <a:pt x="7862" y="747"/>
                    <a:pt x="78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"/>
            <p:cNvSpPr/>
            <p:nvPr/>
          </p:nvSpPr>
          <p:spPr>
            <a:xfrm>
              <a:off x="1093903" y="2939641"/>
              <a:ext cx="563587" cy="63458"/>
            </a:xfrm>
            <a:custGeom>
              <a:rect b="b" l="l" r="r" t="t"/>
              <a:pathLst>
                <a:path extrusionOk="0" h="1027" w="9121">
                  <a:moveTo>
                    <a:pt x="6149" y="0"/>
                  </a:moveTo>
                  <a:lnTo>
                    <a:pt x="6134" y="29"/>
                  </a:lnTo>
                  <a:cubicBezTo>
                    <a:pt x="5768" y="395"/>
                    <a:pt x="5241" y="630"/>
                    <a:pt x="4670" y="761"/>
                  </a:cubicBezTo>
                  <a:cubicBezTo>
                    <a:pt x="4144" y="893"/>
                    <a:pt x="3637" y="927"/>
                    <a:pt x="3158" y="927"/>
                  </a:cubicBezTo>
                  <a:cubicBezTo>
                    <a:pt x="3051" y="927"/>
                    <a:pt x="2945" y="925"/>
                    <a:pt x="2840" y="922"/>
                  </a:cubicBezTo>
                  <a:cubicBezTo>
                    <a:pt x="2269" y="879"/>
                    <a:pt x="1786" y="791"/>
                    <a:pt x="1362" y="703"/>
                  </a:cubicBezTo>
                  <a:cubicBezTo>
                    <a:pt x="937" y="615"/>
                    <a:pt x="615" y="498"/>
                    <a:pt x="366" y="439"/>
                  </a:cubicBezTo>
                  <a:cubicBezTo>
                    <a:pt x="264" y="410"/>
                    <a:pt x="176" y="395"/>
                    <a:pt x="103" y="366"/>
                  </a:cubicBezTo>
                  <a:cubicBezTo>
                    <a:pt x="44" y="352"/>
                    <a:pt x="0" y="352"/>
                    <a:pt x="0" y="352"/>
                  </a:cubicBezTo>
                  <a:lnTo>
                    <a:pt x="0" y="352"/>
                  </a:lnTo>
                  <a:cubicBezTo>
                    <a:pt x="0" y="352"/>
                    <a:pt x="44" y="366"/>
                    <a:pt x="103" y="395"/>
                  </a:cubicBezTo>
                  <a:cubicBezTo>
                    <a:pt x="146" y="410"/>
                    <a:pt x="249" y="439"/>
                    <a:pt x="351" y="483"/>
                  </a:cubicBezTo>
                  <a:cubicBezTo>
                    <a:pt x="586" y="571"/>
                    <a:pt x="922" y="659"/>
                    <a:pt x="1347" y="776"/>
                  </a:cubicBezTo>
                  <a:cubicBezTo>
                    <a:pt x="1757" y="864"/>
                    <a:pt x="2284" y="981"/>
                    <a:pt x="2840" y="1010"/>
                  </a:cubicBezTo>
                  <a:cubicBezTo>
                    <a:pt x="2980" y="1021"/>
                    <a:pt x="3124" y="1027"/>
                    <a:pt x="3272" y="1027"/>
                  </a:cubicBezTo>
                  <a:cubicBezTo>
                    <a:pt x="3726" y="1027"/>
                    <a:pt x="4209" y="974"/>
                    <a:pt x="4685" y="864"/>
                  </a:cubicBezTo>
                  <a:cubicBezTo>
                    <a:pt x="5247" y="734"/>
                    <a:pt x="5794" y="491"/>
                    <a:pt x="6174" y="135"/>
                  </a:cubicBezTo>
                  <a:lnTo>
                    <a:pt x="6174" y="135"/>
                  </a:lnTo>
                  <a:cubicBezTo>
                    <a:pt x="6931" y="457"/>
                    <a:pt x="7617" y="650"/>
                    <a:pt x="8146" y="650"/>
                  </a:cubicBezTo>
                  <a:cubicBezTo>
                    <a:pt x="8199" y="650"/>
                    <a:pt x="8251" y="648"/>
                    <a:pt x="8301" y="644"/>
                  </a:cubicBezTo>
                  <a:cubicBezTo>
                    <a:pt x="8593" y="630"/>
                    <a:pt x="8798" y="542"/>
                    <a:pt x="8916" y="469"/>
                  </a:cubicBezTo>
                  <a:cubicBezTo>
                    <a:pt x="8974" y="439"/>
                    <a:pt x="9033" y="410"/>
                    <a:pt x="9062" y="395"/>
                  </a:cubicBezTo>
                  <a:cubicBezTo>
                    <a:pt x="9106" y="366"/>
                    <a:pt x="9120" y="352"/>
                    <a:pt x="9120" y="352"/>
                  </a:cubicBezTo>
                  <a:cubicBezTo>
                    <a:pt x="9120" y="349"/>
                    <a:pt x="9118" y="348"/>
                    <a:pt x="9113" y="348"/>
                  </a:cubicBezTo>
                  <a:cubicBezTo>
                    <a:pt x="9092" y="348"/>
                    <a:pt x="9019" y="374"/>
                    <a:pt x="8886" y="410"/>
                  </a:cubicBezTo>
                  <a:cubicBezTo>
                    <a:pt x="8754" y="483"/>
                    <a:pt x="8550" y="556"/>
                    <a:pt x="8271" y="571"/>
                  </a:cubicBezTo>
                  <a:cubicBezTo>
                    <a:pt x="8252" y="572"/>
                    <a:pt x="8233" y="572"/>
                    <a:pt x="8214" y="572"/>
                  </a:cubicBezTo>
                  <a:cubicBezTo>
                    <a:pt x="7691" y="572"/>
                    <a:pt x="6968" y="382"/>
                    <a:pt x="6178" y="29"/>
                  </a:cubicBezTo>
                  <a:lnTo>
                    <a:pt x="6149" y="0"/>
                  </a:ln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"/>
            <p:cNvSpPr/>
            <p:nvPr/>
          </p:nvSpPr>
          <p:spPr>
            <a:xfrm>
              <a:off x="1433082" y="2538857"/>
              <a:ext cx="43500" cy="405342"/>
            </a:xfrm>
            <a:custGeom>
              <a:rect b="b" l="l" r="r" t="t"/>
              <a:pathLst>
                <a:path extrusionOk="0" h="6560" w="704">
                  <a:moveTo>
                    <a:pt x="1" y="1"/>
                  </a:moveTo>
                  <a:cubicBezTo>
                    <a:pt x="1" y="1"/>
                    <a:pt x="1" y="89"/>
                    <a:pt x="30" y="250"/>
                  </a:cubicBezTo>
                  <a:cubicBezTo>
                    <a:pt x="45" y="440"/>
                    <a:pt x="59" y="660"/>
                    <a:pt x="103" y="952"/>
                  </a:cubicBezTo>
                  <a:cubicBezTo>
                    <a:pt x="162" y="1553"/>
                    <a:pt x="264" y="2358"/>
                    <a:pt x="352" y="3265"/>
                  </a:cubicBezTo>
                  <a:cubicBezTo>
                    <a:pt x="455" y="4158"/>
                    <a:pt x="528" y="4993"/>
                    <a:pt x="572" y="5593"/>
                  </a:cubicBezTo>
                  <a:cubicBezTo>
                    <a:pt x="616" y="5886"/>
                    <a:pt x="630" y="6120"/>
                    <a:pt x="645" y="6310"/>
                  </a:cubicBezTo>
                  <a:cubicBezTo>
                    <a:pt x="674" y="6472"/>
                    <a:pt x="689" y="6559"/>
                    <a:pt x="689" y="6559"/>
                  </a:cubicBezTo>
                  <a:cubicBezTo>
                    <a:pt x="704" y="6559"/>
                    <a:pt x="704" y="6472"/>
                    <a:pt x="704" y="6310"/>
                  </a:cubicBezTo>
                  <a:cubicBezTo>
                    <a:pt x="704" y="6149"/>
                    <a:pt x="689" y="5886"/>
                    <a:pt x="660" y="5593"/>
                  </a:cubicBezTo>
                  <a:cubicBezTo>
                    <a:pt x="630" y="5008"/>
                    <a:pt x="557" y="4188"/>
                    <a:pt x="469" y="3265"/>
                  </a:cubicBezTo>
                  <a:cubicBezTo>
                    <a:pt x="367" y="2358"/>
                    <a:pt x="264" y="1538"/>
                    <a:pt x="177" y="952"/>
                  </a:cubicBezTo>
                  <a:cubicBezTo>
                    <a:pt x="133" y="660"/>
                    <a:pt x="103" y="411"/>
                    <a:pt x="59" y="250"/>
                  </a:cubicBezTo>
                  <a:cubicBezTo>
                    <a:pt x="30" y="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"/>
            <p:cNvSpPr/>
            <p:nvPr/>
          </p:nvSpPr>
          <p:spPr>
            <a:xfrm>
              <a:off x="1187951" y="2754203"/>
              <a:ext cx="120367" cy="132354"/>
            </a:xfrm>
            <a:custGeom>
              <a:rect b="b" l="l" r="r" t="t"/>
              <a:pathLst>
                <a:path extrusionOk="0" h="2142" w="1948">
                  <a:moveTo>
                    <a:pt x="191" y="44"/>
                  </a:moveTo>
                  <a:cubicBezTo>
                    <a:pt x="179" y="44"/>
                    <a:pt x="148" y="102"/>
                    <a:pt x="144" y="248"/>
                  </a:cubicBezTo>
                  <a:lnTo>
                    <a:pt x="144" y="248"/>
                  </a:lnTo>
                  <a:cubicBezTo>
                    <a:pt x="179" y="116"/>
                    <a:pt x="191" y="44"/>
                    <a:pt x="191" y="44"/>
                  </a:cubicBezTo>
                  <a:close/>
                  <a:moveTo>
                    <a:pt x="144" y="248"/>
                  </a:moveTo>
                  <a:cubicBezTo>
                    <a:pt x="141" y="262"/>
                    <a:pt x="137" y="277"/>
                    <a:pt x="132" y="293"/>
                  </a:cubicBezTo>
                  <a:cubicBezTo>
                    <a:pt x="117" y="386"/>
                    <a:pt x="97" y="496"/>
                    <a:pt x="80" y="625"/>
                  </a:cubicBezTo>
                  <a:lnTo>
                    <a:pt x="80" y="625"/>
                  </a:lnTo>
                  <a:cubicBezTo>
                    <a:pt x="99" y="527"/>
                    <a:pt x="122" y="441"/>
                    <a:pt x="147" y="366"/>
                  </a:cubicBezTo>
                  <a:cubicBezTo>
                    <a:pt x="144" y="321"/>
                    <a:pt x="144" y="282"/>
                    <a:pt x="144" y="248"/>
                  </a:cubicBezTo>
                  <a:close/>
                  <a:moveTo>
                    <a:pt x="118" y="0"/>
                  </a:moveTo>
                  <a:cubicBezTo>
                    <a:pt x="118" y="0"/>
                    <a:pt x="206" y="29"/>
                    <a:pt x="367" y="44"/>
                  </a:cubicBezTo>
                  <a:cubicBezTo>
                    <a:pt x="557" y="44"/>
                    <a:pt x="791" y="73"/>
                    <a:pt x="1084" y="88"/>
                  </a:cubicBezTo>
                  <a:cubicBezTo>
                    <a:pt x="1230" y="117"/>
                    <a:pt x="1391" y="117"/>
                    <a:pt x="1582" y="132"/>
                  </a:cubicBezTo>
                  <a:cubicBezTo>
                    <a:pt x="1669" y="146"/>
                    <a:pt x="1757" y="146"/>
                    <a:pt x="1801" y="205"/>
                  </a:cubicBezTo>
                  <a:cubicBezTo>
                    <a:pt x="1831" y="264"/>
                    <a:pt x="1831" y="366"/>
                    <a:pt x="1831" y="469"/>
                  </a:cubicBezTo>
                  <a:cubicBezTo>
                    <a:pt x="1816" y="659"/>
                    <a:pt x="1816" y="878"/>
                    <a:pt x="1772" y="1083"/>
                  </a:cubicBezTo>
                  <a:cubicBezTo>
                    <a:pt x="1728" y="1288"/>
                    <a:pt x="1655" y="1508"/>
                    <a:pt x="1494" y="1654"/>
                  </a:cubicBezTo>
                  <a:cubicBezTo>
                    <a:pt x="1318" y="1815"/>
                    <a:pt x="1128" y="1903"/>
                    <a:pt x="923" y="1962"/>
                  </a:cubicBezTo>
                  <a:cubicBezTo>
                    <a:pt x="826" y="1989"/>
                    <a:pt x="726" y="2004"/>
                    <a:pt x="630" y="2004"/>
                  </a:cubicBezTo>
                  <a:cubicBezTo>
                    <a:pt x="524" y="2004"/>
                    <a:pt x="422" y="1986"/>
                    <a:pt x="337" y="1947"/>
                  </a:cubicBezTo>
                  <a:cubicBezTo>
                    <a:pt x="162" y="1859"/>
                    <a:pt x="74" y="1669"/>
                    <a:pt x="59" y="1508"/>
                  </a:cubicBezTo>
                  <a:cubicBezTo>
                    <a:pt x="30" y="1318"/>
                    <a:pt x="44" y="1157"/>
                    <a:pt x="44" y="1010"/>
                  </a:cubicBezTo>
                  <a:cubicBezTo>
                    <a:pt x="51" y="866"/>
                    <a:pt x="65" y="738"/>
                    <a:pt x="80" y="625"/>
                  </a:cubicBezTo>
                  <a:lnTo>
                    <a:pt x="80" y="625"/>
                  </a:lnTo>
                  <a:cubicBezTo>
                    <a:pt x="53" y="756"/>
                    <a:pt x="32" y="908"/>
                    <a:pt x="15" y="1083"/>
                  </a:cubicBezTo>
                  <a:cubicBezTo>
                    <a:pt x="1" y="1230"/>
                    <a:pt x="1" y="1391"/>
                    <a:pt x="15" y="1581"/>
                  </a:cubicBezTo>
                  <a:cubicBezTo>
                    <a:pt x="44" y="1757"/>
                    <a:pt x="132" y="1962"/>
                    <a:pt x="337" y="2079"/>
                  </a:cubicBezTo>
                  <a:cubicBezTo>
                    <a:pt x="432" y="2123"/>
                    <a:pt x="535" y="2141"/>
                    <a:pt x="641" y="2141"/>
                  </a:cubicBezTo>
                  <a:cubicBezTo>
                    <a:pt x="747" y="2141"/>
                    <a:pt x="857" y="2123"/>
                    <a:pt x="967" y="2094"/>
                  </a:cubicBezTo>
                  <a:cubicBezTo>
                    <a:pt x="1186" y="2035"/>
                    <a:pt x="1406" y="1932"/>
                    <a:pt x="1582" y="1757"/>
                  </a:cubicBezTo>
                  <a:cubicBezTo>
                    <a:pt x="1757" y="1581"/>
                    <a:pt x="1845" y="1362"/>
                    <a:pt x="1889" y="1142"/>
                  </a:cubicBezTo>
                  <a:cubicBezTo>
                    <a:pt x="1918" y="922"/>
                    <a:pt x="1918" y="703"/>
                    <a:pt x="1918" y="498"/>
                  </a:cubicBezTo>
                  <a:cubicBezTo>
                    <a:pt x="1918" y="395"/>
                    <a:pt x="1948" y="278"/>
                    <a:pt x="1874" y="190"/>
                  </a:cubicBezTo>
                  <a:cubicBezTo>
                    <a:pt x="1831" y="132"/>
                    <a:pt x="1772" y="88"/>
                    <a:pt x="1728" y="88"/>
                  </a:cubicBezTo>
                  <a:cubicBezTo>
                    <a:pt x="1669" y="73"/>
                    <a:pt x="1611" y="73"/>
                    <a:pt x="1582" y="73"/>
                  </a:cubicBezTo>
                  <a:cubicBezTo>
                    <a:pt x="1391" y="59"/>
                    <a:pt x="1230" y="44"/>
                    <a:pt x="1084" y="44"/>
                  </a:cubicBezTo>
                  <a:cubicBezTo>
                    <a:pt x="791" y="15"/>
                    <a:pt x="557" y="0"/>
                    <a:pt x="367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"/>
            <p:cNvSpPr/>
            <p:nvPr/>
          </p:nvSpPr>
          <p:spPr>
            <a:xfrm>
              <a:off x="1432217" y="2163470"/>
              <a:ext cx="61543" cy="310309"/>
            </a:xfrm>
            <a:custGeom>
              <a:rect b="b" l="l" r="r" t="t"/>
              <a:pathLst>
                <a:path extrusionOk="0" h="5022" w="996">
                  <a:moveTo>
                    <a:pt x="0" y="0"/>
                  </a:moveTo>
                  <a:lnTo>
                    <a:pt x="0" y="5022"/>
                  </a:lnTo>
                  <a:cubicBezTo>
                    <a:pt x="0" y="5022"/>
                    <a:pt x="996" y="2079"/>
                    <a:pt x="776" y="1552"/>
                  </a:cubicBezTo>
                  <a:cubicBezTo>
                    <a:pt x="586" y="10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"/>
            <p:cNvSpPr/>
            <p:nvPr/>
          </p:nvSpPr>
          <p:spPr>
            <a:xfrm>
              <a:off x="1715350" y="4380944"/>
              <a:ext cx="281392" cy="105599"/>
            </a:xfrm>
            <a:custGeom>
              <a:rect b="b" l="l" r="r" t="t"/>
              <a:pathLst>
                <a:path extrusionOk="0" h="1709" w="4554">
                  <a:moveTo>
                    <a:pt x="4060" y="1"/>
                  </a:moveTo>
                  <a:cubicBezTo>
                    <a:pt x="3618" y="1"/>
                    <a:pt x="2987" y="98"/>
                    <a:pt x="2987" y="98"/>
                  </a:cubicBezTo>
                  <a:lnTo>
                    <a:pt x="0" y="1709"/>
                  </a:lnTo>
                  <a:cubicBezTo>
                    <a:pt x="0" y="1709"/>
                    <a:pt x="4553" y="303"/>
                    <a:pt x="4480" y="98"/>
                  </a:cubicBezTo>
                  <a:cubicBezTo>
                    <a:pt x="4456" y="25"/>
                    <a:pt x="4282" y="1"/>
                    <a:pt x="4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"/>
            <p:cNvSpPr/>
            <p:nvPr/>
          </p:nvSpPr>
          <p:spPr>
            <a:xfrm>
              <a:off x="871327" y="4314641"/>
              <a:ext cx="243391" cy="195751"/>
            </a:xfrm>
            <a:custGeom>
              <a:rect b="b" l="l" r="r" t="t"/>
              <a:pathLst>
                <a:path extrusionOk="0" h="3168" w="3939">
                  <a:moveTo>
                    <a:pt x="1" y="0"/>
                  </a:moveTo>
                  <a:lnTo>
                    <a:pt x="1" y="132"/>
                  </a:lnTo>
                  <a:cubicBezTo>
                    <a:pt x="1" y="132"/>
                    <a:pt x="3451" y="3168"/>
                    <a:pt x="3820" y="3168"/>
                  </a:cubicBezTo>
                  <a:cubicBezTo>
                    <a:pt x="3837" y="3168"/>
                    <a:pt x="3848" y="3161"/>
                    <a:pt x="3851" y="3148"/>
                  </a:cubicBezTo>
                  <a:cubicBezTo>
                    <a:pt x="3939" y="2840"/>
                    <a:pt x="3324" y="2167"/>
                    <a:pt x="3324" y="21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"/>
            <p:cNvSpPr/>
            <p:nvPr/>
          </p:nvSpPr>
          <p:spPr>
            <a:xfrm>
              <a:off x="1299239" y="1803407"/>
              <a:ext cx="255131" cy="136803"/>
            </a:xfrm>
            <a:custGeom>
              <a:rect b="b" l="l" r="r" t="t"/>
              <a:pathLst>
                <a:path extrusionOk="0" h="2214" w="4129">
                  <a:moveTo>
                    <a:pt x="2123" y="1"/>
                  </a:moveTo>
                  <a:cubicBezTo>
                    <a:pt x="1742" y="1"/>
                    <a:pt x="1376" y="30"/>
                    <a:pt x="1010" y="162"/>
                  </a:cubicBezTo>
                  <a:cubicBezTo>
                    <a:pt x="659" y="294"/>
                    <a:pt x="322" y="528"/>
                    <a:pt x="161" y="879"/>
                  </a:cubicBezTo>
                  <a:cubicBezTo>
                    <a:pt x="0" y="1231"/>
                    <a:pt x="30" y="1670"/>
                    <a:pt x="293" y="1933"/>
                  </a:cubicBezTo>
                  <a:lnTo>
                    <a:pt x="293" y="1992"/>
                  </a:lnTo>
                  <a:cubicBezTo>
                    <a:pt x="381" y="2094"/>
                    <a:pt x="469" y="2168"/>
                    <a:pt x="586" y="2197"/>
                  </a:cubicBezTo>
                  <a:cubicBezTo>
                    <a:pt x="613" y="2208"/>
                    <a:pt x="644" y="2214"/>
                    <a:pt x="677" y="2214"/>
                  </a:cubicBezTo>
                  <a:cubicBezTo>
                    <a:pt x="770" y="2214"/>
                    <a:pt x="872" y="2170"/>
                    <a:pt x="893" y="2094"/>
                  </a:cubicBezTo>
                  <a:cubicBezTo>
                    <a:pt x="952" y="1977"/>
                    <a:pt x="893" y="1846"/>
                    <a:pt x="864" y="1743"/>
                  </a:cubicBezTo>
                  <a:cubicBezTo>
                    <a:pt x="791" y="1538"/>
                    <a:pt x="805" y="1304"/>
                    <a:pt x="879" y="1099"/>
                  </a:cubicBezTo>
                  <a:cubicBezTo>
                    <a:pt x="1098" y="1377"/>
                    <a:pt x="1391" y="1582"/>
                    <a:pt x="1713" y="1626"/>
                  </a:cubicBezTo>
                  <a:cubicBezTo>
                    <a:pt x="1765" y="1635"/>
                    <a:pt x="1819" y="1640"/>
                    <a:pt x="1873" y="1640"/>
                  </a:cubicBezTo>
                  <a:cubicBezTo>
                    <a:pt x="2163" y="1640"/>
                    <a:pt x="2455" y="1507"/>
                    <a:pt x="2591" y="1260"/>
                  </a:cubicBezTo>
                  <a:cubicBezTo>
                    <a:pt x="2635" y="1582"/>
                    <a:pt x="2899" y="1802"/>
                    <a:pt x="3206" y="1889"/>
                  </a:cubicBezTo>
                  <a:cubicBezTo>
                    <a:pt x="3291" y="1920"/>
                    <a:pt x="3389" y="1938"/>
                    <a:pt x="3487" y="1938"/>
                  </a:cubicBezTo>
                  <a:cubicBezTo>
                    <a:pt x="3627" y="1938"/>
                    <a:pt x="3768" y="1902"/>
                    <a:pt x="3880" y="1816"/>
                  </a:cubicBezTo>
                  <a:cubicBezTo>
                    <a:pt x="4055" y="1684"/>
                    <a:pt x="4129" y="1450"/>
                    <a:pt x="4114" y="1231"/>
                  </a:cubicBezTo>
                  <a:cubicBezTo>
                    <a:pt x="4099" y="791"/>
                    <a:pt x="3763" y="425"/>
                    <a:pt x="3382" y="221"/>
                  </a:cubicBezTo>
                  <a:cubicBezTo>
                    <a:pt x="3001" y="30"/>
                    <a:pt x="2547" y="1"/>
                    <a:pt x="2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"/>
            <p:cNvSpPr/>
            <p:nvPr/>
          </p:nvSpPr>
          <p:spPr>
            <a:xfrm>
              <a:off x="1256726" y="1996137"/>
              <a:ext cx="35344" cy="40225"/>
            </a:xfrm>
            <a:custGeom>
              <a:rect b="b" l="l" r="r" t="t"/>
              <a:pathLst>
                <a:path extrusionOk="0" h="651" w="572">
                  <a:moveTo>
                    <a:pt x="381" y="0"/>
                  </a:moveTo>
                  <a:cubicBezTo>
                    <a:pt x="337" y="0"/>
                    <a:pt x="322" y="15"/>
                    <a:pt x="322" y="15"/>
                  </a:cubicBezTo>
                  <a:cubicBezTo>
                    <a:pt x="322" y="15"/>
                    <a:pt x="410" y="15"/>
                    <a:pt x="469" y="147"/>
                  </a:cubicBezTo>
                  <a:cubicBezTo>
                    <a:pt x="483" y="190"/>
                    <a:pt x="483" y="264"/>
                    <a:pt x="469" y="337"/>
                  </a:cubicBezTo>
                  <a:cubicBezTo>
                    <a:pt x="439" y="439"/>
                    <a:pt x="410" y="527"/>
                    <a:pt x="337" y="556"/>
                  </a:cubicBezTo>
                  <a:cubicBezTo>
                    <a:pt x="315" y="569"/>
                    <a:pt x="294" y="575"/>
                    <a:pt x="273" y="575"/>
                  </a:cubicBezTo>
                  <a:cubicBezTo>
                    <a:pt x="222" y="575"/>
                    <a:pt x="173" y="544"/>
                    <a:pt x="132" y="513"/>
                  </a:cubicBezTo>
                  <a:cubicBezTo>
                    <a:pt x="88" y="439"/>
                    <a:pt x="88" y="366"/>
                    <a:pt x="88" y="308"/>
                  </a:cubicBezTo>
                  <a:cubicBezTo>
                    <a:pt x="103" y="176"/>
                    <a:pt x="117" y="88"/>
                    <a:pt x="103" y="88"/>
                  </a:cubicBezTo>
                  <a:cubicBezTo>
                    <a:pt x="103" y="87"/>
                    <a:pt x="102" y="86"/>
                    <a:pt x="101" y="86"/>
                  </a:cubicBezTo>
                  <a:cubicBezTo>
                    <a:pt x="93" y="86"/>
                    <a:pt x="43" y="159"/>
                    <a:pt x="29" y="293"/>
                  </a:cubicBezTo>
                  <a:cubicBezTo>
                    <a:pt x="0" y="366"/>
                    <a:pt x="29" y="454"/>
                    <a:pt x="73" y="542"/>
                  </a:cubicBezTo>
                  <a:cubicBezTo>
                    <a:pt x="103" y="586"/>
                    <a:pt x="147" y="615"/>
                    <a:pt x="205" y="630"/>
                  </a:cubicBezTo>
                  <a:cubicBezTo>
                    <a:pt x="231" y="643"/>
                    <a:pt x="261" y="650"/>
                    <a:pt x="290" y="650"/>
                  </a:cubicBezTo>
                  <a:cubicBezTo>
                    <a:pt x="327" y="650"/>
                    <a:pt x="363" y="639"/>
                    <a:pt x="395" y="615"/>
                  </a:cubicBezTo>
                  <a:cubicBezTo>
                    <a:pt x="498" y="542"/>
                    <a:pt x="542" y="439"/>
                    <a:pt x="556" y="337"/>
                  </a:cubicBezTo>
                  <a:cubicBezTo>
                    <a:pt x="571" y="249"/>
                    <a:pt x="556" y="161"/>
                    <a:pt x="513" y="88"/>
                  </a:cubicBezTo>
                  <a:cubicBezTo>
                    <a:pt x="483" y="29"/>
                    <a:pt x="410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"/>
            <p:cNvSpPr/>
            <p:nvPr/>
          </p:nvSpPr>
          <p:spPr>
            <a:xfrm>
              <a:off x="1204264" y="2175210"/>
              <a:ext cx="195442" cy="310371"/>
            </a:xfrm>
            <a:custGeom>
              <a:rect b="b" l="l" r="r" t="t"/>
              <a:pathLst>
                <a:path extrusionOk="0" h="5023" w="3163">
                  <a:moveTo>
                    <a:pt x="542" y="1"/>
                  </a:moveTo>
                  <a:cubicBezTo>
                    <a:pt x="439" y="15"/>
                    <a:pt x="0" y="1816"/>
                    <a:pt x="454" y="2328"/>
                  </a:cubicBezTo>
                  <a:cubicBezTo>
                    <a:pt x="966" y="2914"/>
                    <a:pt x="3162" y="5022"/>
                    <a:pt x="3162" y="502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"/>
            <p:cNvSpPr/>
            <p:nvPr/>
          </p:nvSpPr>
          <p:spPr>
            <a:xfrm>
              <a:off x="1532630" y="2211421"/>
              <a:ext cx="453230" cy="761685"/>
            </a:xfrm>
            <a:custGeom>
              <a:rect b="b" l="l" r="r" t="t"/>
              <a:pathLst>
                <a:path extrusionOk="0" h="12327" w="7335">
                  <a:moveTo>
                    <a:pt x="439" y="0"/>
                  </a:moveTo>
                  <a:lnTo>
                    <a:pt x="0" y="5710"/>
                  </a:lnTo>
                  <a:cubicBezTo>
                    <a:pt x="0" y="5710"/>
                    <a:pt x="161" y="7745"/>
                    <a:pt x="425" y="8272"/>
                  </a:cubicBezTo>
                  <a:cubicBezTo>
                    <a:pt x="703" y="8813"/>
                    <a:pt x="5944" y="12327"/>
                    <a:pt x="5944" y="12327"/>
                  </a:cubicBezTo>
                  <a:lnTo>
                    <a:pt x="7335" y="10321"/>
                  </a:lnTo>
                  <a:cubicBezTo>
                    <a:pt x="7335" y="10321"/>
                    <a:pt x="2972" y="7013"/>
                    <a:pt x="2445" y="6647"/>
                  </a:cubicBezTo>
                  <a:cubicBezTo>
                    <a:pt x="1903" y="6281"/>
                    <a:pt x="439" y="0"/>
                    <a:pt x="4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"/>
            <p:cNvSpPr/>
            <p:nvPr/>
          </p:nvSpPr>
          <p:spPr>
            <a:xfrm>
              <a:off x="1545297" y="2222296"/>
              <a:ext cx="36209" cy="481282"/>
            </a:xfrm>
            <a:custGeom>
              <a:rect b="b" l="l" r="r" t="t"/>
              <a:pathLst>
                <a:path extrusionOk="0" h="7789" w="586">
                  <a:moveTo>
                    <a:pt x="0" y="0"/>
                  </a:moveTo>
                  <a:lnTo>
                    <a:pt x="88" y="264"/>
                  </a:lnTo>
                  <a:cubicBezTo>
                    <a:pt x="161" y="454"/>
                    <a:pt x="264" y="732"/>
                    <a:pt x="337" y="1069"/>
                  </a:cubicBezTo>
                  <a:cubicBezTo>
                    <a:pt x="410" y="1420"/>
                    <a:pt x="454" y="1845"/>
                    <a:pt x="454" y="2313"/>
                  </a:cubicBezTo>
                  <a:cubicBezTo>
                    <a:pt x="483" y="2796"/>
                    <a:pt x="439" y="3309"/>
                    <a:pt x="381" y="3850"/>
                  </a:cubicBezTo>
                  <a:cubicBezTo>
                    <a:pt x="337" y="4407"/>
                    <a:pt x="278" y="4919"/>
                    <a:pt x="234" y="5387"/>
                  </a:cubicBezTo>
                  <a:cubicBezTo>
                    <a:pt x="205" y="5870"/>
                    <a:pt x="190" y="6295"/>
                    <a:pt x="205" y="6661"/>
                  </a:cubicBezTo>
                  <a:cubicBezTo>
                    <a:pt x="220" y="6998"/>
                    <a:pt x="264" y="7291"/>
                    <a:pt x="293" y="7495"/>
                  </a:cubicBezTo>
                  <a:cubicBezTo>
                    <a:pt x="322" y="7583"/>
                    <a:pt x="337" y="7657"/>
                    <a:pt x="352" y="7715"/>
                  </a:cubicBezTo>
                  <a:cubicBezTo>
                    <a:pt x="352" y="7774"/>
                    <a:pt x="366" y="7788"/>
                    <a:pt x="366" y="7788"/>
                  </a:cubicBezTo>
                  <a:cubicBezTo>
                    <a:pt x="366" y="7788"/>
                    <a:pt x="352" y="7686"/>
                    <a:pt x="337" y="7481"/>
                  </a:cubicBezTo>
                  <a:cubicBezTo>
                    <a:pt x="308" y="7276"/>
                    <a:pt x="278" y="6983"/>
                    <a:pt x="278" y="6632"/>
                  </a:cubicBezTo>
                  <a:cubicBezTo>
                    <a:pt x="278" y="6295"/>
                    <a:pt x="293" y="5870"/>
                    <a:pt x="337" y="5387"/>
                  </a:cubicBezTo>
                  <a:cubicBezTo>
                    <a:pt x="366" y="4919"/>
                    <a:pt x="439" y="4407"/>
                    <a:pt x="498" y="3850"/>
                  </a:cubicBezTo>
                  <a:cubicBezTo>
                    <a:pt x="556" y="3309"/>
                    <a:pt x="586" y="2796"/>
                    <a:pt x="571" y="2313"/>
                  </a:cubicBezTo>
                  <a:cubicBezTo>
                    <a:pt x="556" y="1859"/>
                    <a:pt x="513" y="1420"/>
                    <a:pt x="425" y="1069"/>
                  </a:cubicBezTo>
                  <a:cubicBezTo>
                    <a:pt x="337" y="732"/>
                    <a:pt x="234" y="454"/>
                    <a:pt x="147" y="264"/>
                  </a:cubicBezTo>
                  <a:cubicBezTo>
                    <a:pt x="117" y="176"/>
                    <a:pt x="59" y="117"/>
                    <a:pt x="44" y="73"/>
                  </a:cubicBezTo>
                  <a:cubicBezTo>
                    <a:pt x="29" y="1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"/>
            <p:cNvSpPr/>
            <p:nvPr/>
          </p:nvSpPr>
          <p:spPr>
            <a:xfrm>
              <a:off x="1617656" y="2606582"/>
              <a:ext cx="62470" cy="87062"/>
            </a:xfrm>
            <a:custGeom>
              <a:rect b="b" l="l" r="r" t="t"/>
              <a:pathLst>
                <a:path extrusionOk="0" h="1409" w="1011">
                  <a:moveTo>
                    <a:pt x="992" y="1"/>
                  </a:moveTo>
                  <a:cubicBezTo>
                    <a:pt x="954" y="1"/>
                    <a:pt x="690" y="271"/>
                    <a:pt x="425" y="662"/>
                  </a:cubicBezTo>
                  <a:cubicBezTo>
                    <a:pt x="176" y="1042"/>
                    <a:pt x="0" y="1394"/>
                    <a:pt x="30" y="1408"/>
                  </a:cubicBezTo>
                  <a:cubicBezTo>
                    <a:pt x="30" y="1409"/>
                    <a:pt x="31" y="1409"/>
                    <a:pt x="32" y="1409"/>
                  </a:cubicBezTo>
                  <a:cubicBezTo>
                    <a:pt x="68" y="1409"/>
                    <a:pt x="269" y="1092"/>
                    <a:pt x="513" y="706"/>
                  </a:cubicBezTo>
                  <a:cubicBezTo>
                    <a:pt x="791" y="325"/>
                    <a:pt x="1010" y="17"/>
                    <a:pt x="996" y="3"/>
                  </a:cubicBezTo>
                  <a:cubicBezTo>
                    <a:pt x="995" y="1"/>
                    <a:pt x="994" y="1"/>
                    <a:pt x="992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"/>
            <p:cNvSpPr/>
            <p:nvPr/>
          </p:nvSpPr>
          <p:spPr>
            <a:xfrm>
              <a:off x="1652940" y="2613008"/>
              <a:ext cx="19958" cy="72480"/>
            </a:xfrm>
            <a:custGeom>
              <a:rect b="b" l="l" r="r" t="t"/>
              <a:pathLst>
                <a:path extrusionOk="0" h="1173" w="323">
                  <a:moveTo>
                    <a:pt x="306" y="1"/>
                  </a:moveTo>
                  <a:cubicBezTo>
                    <a:pt x="287" y="1"/>
                    <a:pt x="188" y="245"/>
                    <a:pt x="88" y="572"/>
                  </a:cubicBezTo>
                  <a:cubicBezTo>
                    <a:pt x="15" y="894"/>
                    <a:pt x="0" y="1172"/>
                    <a:pt x="15" y="1172"/>
                  </a:cubicBezTo>
                  <a:cubicBezTo>
                    <a:pt x="44" y="1172"/>
                    <a:pt x="88" y="924"/>
                    <a:pt x="191" y="587"/>
                  </a:cubicBezTo>
                  <a:cubicBezTo>
                    <a:pt x="249" y="279"/>
                    <a:pt x="322" y="16"/>
                    <a:pt x="308" y="1"/>
                  </a:cubicBezTo>
                  <a:cubicBezTo>
                    <a:pt x="307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0" name="Google Shape;500;p1"/>
          <p:cNvGrpSpPr/>
          <p:nvPr/>
        </p:nvGrpSpPr>
        <p:grpSpPr>
          <a:xfrm>
            <a:off x="176050" y="2421699"/>
            <a:ext cx="1441111" cy="2161067"/>
            <a:chOff x="176050" y="2421699"/>
            <a:chExt cx="1441111" cy="2161067"/>
          </a:xfrm>
        </p:grpSpPr>
        <p:sp>
          <p:nvSpPr>
            <p:cNvPr id="501" name="Google Shape;501;p1"/>
            <p:cNvSpPr/>
            <p:nvPr/>
          </p:nvSpPr>
          <p:spPr>
            <a:xfrm>
              <a:off x="1286893" y="4431304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4" y="1"/>
                  </a:moveTo>
                  <a:lnTo>
                    <a:pt x="1" y="1655"/>
                  </a:lnTo>
                  <a:lnTo>
                    <a:pt x="4642" y="1655"/>
                  </a:lnTo>
                  <a:cubicBezTo>
                    <a:pt x="5344" y="1655"/>
                    <a:pt x="4085" y="1025"/>
                    <a:pt x="4085" y="1025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"/>
            <p:cNvSpPr/>
            <p:nvPr/>
          </p:nvSpPr>
          <p:spPr>
            <a:xfrm>
              <a:off x="1126331" y="4480504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4" y="1"/>
                  </a:moveTo>
                  <a:lnTo>
                    <a:pt x="1" y="1655"/>
                  </a:lnTo>
                  <a:lnTo>
                    <a:pt x="4642" y="1655"/>
                  </a:lnTo>
                  <a:cubicBezTo>
                    <a:pt x="5344" y="1655"/>
                    <a:pt x="4085" y="1025"/>
                    <a:pt x="4085" y="1025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"/>
            <p:cNvSpPr/>
            <p:nvPr/>
          </p:nvSpPr>
          <p:spPr>
            <a:xfrm>
              <a:off x="1074327" y="3400982"/>
              <a:ext cx="123086" cy="314882"/>
            </a:xfrm>
            <a:custGeom>
              <a:rect b="b" l="l" r="r" t="t"/>
              <a:pathLst>
                <a:path extrusionOk="0" h="5096" w="1992">
                  <a:moveTo>
                    <a:pt x="1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" y="30"/>
                    <a:pt x="396" y="1157"/>
                    <a:pt x="952" y="2562"/>
                  </a:cubicBezTo>
                  <a:cubicBezTo>
                    <a:pt x="1490" y="3973"/>
                    <a:pt x="1942" y="5095"/>
                    <a:pt x="1976" y="5095"/>
                  </a:cubicBezTo>
                  <a:cubicBezTo>
                    <a:pt x="1977" y="5095"/>
                    <a:pt x="1977" y="5095"/>
                    <a:pt x="1977" y="5095"/>
                  </a:cubicBezTo>
                  <a:cubicBezTo>
                    <a:pt x="1992" y="5095"/>
                    <a:pt x="1567" y="3938"/>
                    <a:pt x="1040" y="2533"/>
                  </a:cubicBezTo>
                  <a:cubicBezTo>
                    <a:pt x="487" y="1136"/>
                    <a:pt x="36" y="0"/>
                    <a:pt x="16" y="0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"/>
            <p:cNvSpPr/>
            <p:nvPr/>
          </p:nvSpPr>
          <p:spPr>
            <a:xfrm>
              <a:off x="1090640" y="3450724"/>
              <a:ext cx="38928" cy="218984"/>
            </a:xfrm>
            <a:custGeom>
              <a:rect b="b" l="l" r="r" t="t"/>
              <a:pathLst>
                <a:path extrusionOk="0" h="3544" w="630">
                  <a:moveTo>
                    <a:pt x="29" y="0"/>
                  </a:moveTo>
                  <a:cubicBezTo>
                    <a:pt x="0" y="0"/>
                    <a:pt x="44" y="205"/>
                    <a:pt x="117" y="513"/>
                  </a:cubicBezTo>
                  <a:cubicBezTo>
                    <a:pt x="176" y="835"/>
                    <a:pt x="264" y="1274"/>
                    <a:pt x="351" y="1757"/>
                  </a:cubicBezTo>
                  <a:cubicBezTo>
                    <a:pt x="425" y="2255"/>
                    <a:pt x="498" y="2694"/>
                    <a:pt x="542" y="3031"/>
                  </a:cubicBezTo>
                  <a:cubicBezTo>
                    <a:pt x="571" y="3338"/>
                    <a:pt x="586" y="3543"/>
                    <a:pt x="615" y="3543"/>
                  </a:cubicBezTo>
                  <a:cubicBezTo>
                    <a:pt x="630" y="3543"/>
                    <a:pt x="630" y="3338"/>
                    <a:pt x="630" y="3002"/>
                  </a:cubicBezTo>
                  <a:cubicBezTo>
                    <a:pt x="586" y="2680"/>
                    <a:pt x="556" y="2240"/>
                    <a:pt x="469" y="1743"/>
                  </a:cubicBezTo>
                  <a:cubicBezTo>
                    <a:pt x="366" y="1245"/>
                    <a:pt x="278" y="806"/>
                    <a:pt x="190" y="498"/>
                  </a:cubicBezTo>
                  <a:cubicBezTo>
                    <a:pt x="103" y="191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"/>
            <p:cNvSpPr/>
            <p:nvPr/>
          </p:nvSpPr>
          <p:spPr>
            <a:xfrm>
              <a:off x="176050" y="2816613"/>
              <a:ext cx="380874" cy="1023119"/>
            </a:xfrm>
            <a:custGeom>
              <a:rect b="b" l="l" r="r" t="t"/>
              <a:pathLst>
                <a:path extrusionOk="0" h="16558" w="6164">
                  <a:moveTo>
                    <a:pt x="4392" y="0"/>
                  </a:moveTo>
                  <a:lnTo>
                    <a:pt x="1" y="161"/>
                  </a:lnTo>
                  <a:lnTo>
                    <a:pt x="2972" y="16557"/>
                  </a:lnTo>
                  <a:lnTo>
                    <a:pt x="6164" y="16074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"/>
            <p:cNvSpPr/>
            <p:nvPr/>
          </p:nvSpPr>
          <p:spPr>
            <a:xfrm>
              <a:off x="1276079" y="3120507"/>
              <a:ext cx="201744" cy="252227"/>
            </a:xfrm>
            <a:custGeom>
              <a:rect b="b" l="l" r="r" t="t"/>
              <a:pathLst>
                <a:path extrusionOk="0" h="4082" w="3265">
                  <a:moveTo>
                    <a:pt x="1223" y="0"/>
                  </a:moveTo>
                  <a:cubicBezTo>
                    <a:pt x="1054" y="0"/>
                    <a:pt x="0" y="1538"/>
                    <a:pt x="0" y="1538"/>
                  </a:cubicBezTo>
                  <a:cubicBezTo>
                    <a:pt x="0" y="1538"/>
                    <a:pt x="585" y="4082"/>
                    <a:pt x="1060" y="4082"/>
                  </a:cubicBezTo>
                  <a:cubicBezTo>
                    <a:pt x="1078" y="4082"/>
                    <a:pt x="1095" y="4078"/>
                    <a:pt x="1113" y="4071"/>
                  </a:cubicBezTo>
                  <a:cubicBezTo>
                    <a:pt x="1113" y="4071"/>
                    <a:pt x="2913" y="3002"/>
                    <a:pt x="3001" y="2783"/>
                  </a:cubicBezTo>
                  <a:cubicBezTo>
                    <a:pt x="3040" y="2709"/>
                    <a:pt x="2961" y="2685"/>
                    <a:pt x="2837" y="2685"/>
                  </a:cubicBezTo>
                  <a:cubicBezTo>
                    <a:pt x="2590" y="2685"/>
                    <a:pt x="2167" y="2783"/>
                    <a:pt x="2167" y="2783"/>
                  </a:cubicBezTo>
                  <a:cubicBezTo>
                    <a:pt x="2167" y="2783"/>
                    <a:pt x="3089" y="2461"/>
                    <a:pt x="3192" y="2241"/>
                  </a:cubicBezTo>
                  <a:cubicBezTo>
                    <a:pt x="3221" y="2168"/>
                    <a:pt x="3088" y="2143"/>
                    <a:pt x="2897" y="2143"/>
                  </a:cubicBezTo>
                  <a:cubicBezTo>
                    <a:pt x="2515" y="2143"/>
                    <a:pt x="1903" y="2241"/>
                    <a:pt x="1903" y="2241"/>
                  </a:cubicBezTo>
                  <a:cubicBezTo>
                    <a:pt x="1903" y="2241"/>
                    <a:pt x="3265" y="1948"/>
                    <a:pt x="3206" y="1655"/>
                  </a:cubicBezTo>
                  <a:cubicBezTo>
                    <a:pt x="3178" y="1543"/>
                    <a:pt x="2938" y="1508"/>
                    <a:pt x="2653" y="1508"/>
                  </a:cubicBezTo>
                  <a:cubicBezTo>
                    <a:pt x="2196" y="1508"/>
                    <a:pt x="1625" y="1597"/>
                    <a:pt x="1625" y="1597"/>
                  </a:cubicBezTo>
                  <a:cubicBezTo>
                    <a:pt x="1625" y="1597"/>
                    <a:pt x="3162" y="1231"/>
                    <a:pt x="3148" y="909"/>
                  </a:cubicBezTo>
                  <a:cubicBezTo>
                    <a:pt x="3144" y="824"/>
                    <a:pt x="3011" y="792"/>
                    <a:pt x="2815" y="792"/>
                  </a:cubicBezTo>
                  <a:cubicBezTo>
                    <a:pt x="2234" y="792"/>
                    <a:pt x="1098" y="1070"/>
                    <a:pt x="1098" y="1070"/>
                  </a:cubicBezTo>
                  <a:cubicBezTo>
                    <a:pt x="1464" y="572"/>
                    <a:pt x="1376" y="60"/>
                    <a:pt x="1230" y="1"/>
                  </a:cubicBezTo>
                  <a:cubicBezTo>
                    <a:pt x="1228" y="0"/>
                    <a:pt x="1226" y="0"/>
                    <a:pt x="1223" y="0"/>
                  </a:cubicBezTo>
                  <a:close/>
                </a:path>
              </a:pathLst>
            </a:custGeom>
            <a:solidFill>
              <a:srgbClr val="E480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"/>
            <p:cNvSpPr/>
            <p:nvPr/>
          </p:nvSpPr>
          <p:spPr>
            <a:xfrm>
              <a:off x="689854" y="2915172"/>
              <a:ext cx="655901" cy="585769"/>
            </a:xfrm>
            <a:custGeom>
              <a:rect b="b" l="l" r="r" t="t"/>
              <a:pathLst>
                <a:path extrusionOk="0" h="9480" w="10615">
                  <a:moveTo>
                    <a:pt x="338" y="1"/>
                  </a:moveTo>
                  <a:cubicBezTo>
                    <a:pt x="338" y="1"/>
                    <a:pt x="1" y="2636"/>
                    <a:pt x="747" y="6589"/>
                  </a:cubicBezTo>
                  <a:cubicBezTo>
                    <a:pt x="1188" y="8921"/>
                    <a:pt x="2607" y="9479"/>
                    <a:pt x="3886" y="9479"/>
                  </a:cubicBezTo>
                  <a:cubicBezTo>
                    <a:pt x="4774" y="9479"/>
                    <a:pt x="5596" y="9209"/>
                    <a:pt x="5974" y="9077"/>
                  </a:cubicBezTo>
                  <a:cubicBezTo>
                    <a:pt x="6911" y="8770"/>
                    <a:pt x="10614" y="7409"/>
                    <a:pt x="10614" y="7409"/>
                  </a:cubicBezTo>
                  <a:lnTo>
                    <a:pt x="9487" y="4861"/>
                  </a:lnTo>
                  <a:cubicBezTo>
                    <a:pt x="9487" y="4861"/>
                    <a:pt x="7218" y="5666"/>
                    <a:pt x="4656" y="6223"/>
                  </a:cubicBezTo>
                  <a:cubicBezTo>
                    <a:pt x="4632" y="6228"/>
                    <a:pt x="4608" y="6230"/>
                    <a:pt x="4585" y="6230"/>
                  </a:cubicBezTo>
                  <a:cubicBezTo>
                    <a:pt x="3484" y="6230"/>
                    <a:pt x="3470" y="616"/>
                    <a:pt x="3470" y="616"/>
                  </a:cubicBezTo>
                  <a:lnTo>
                    <a:pt x="3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432056" y="3405493"/>
              <a:ext cx="1159675" cy="1055682"/>
            </a:xfrm>
            <a:custGeom>
              <a:rect b="b" l="l" r="r" t="t"/>
              <a:pathLst>
                <a:path extrusionOk="0" h="17085" w="18768">
                  <a:moveTo>
                    <a:pt x="16009" y="0"/>
                  </a:moveTo>
                  <a:cubicBezTo>
                    <a:pt x="16006" y="0"/>
                    <a:pt x="16004" y="0"/>
                    <a:pt x="16002" y="1"/>
                  </a:cubicBezTo>
                  <a:cubicBezTo>
                    <a:pt x="13850" y="59"/>
                    <a:pt x="967" y="776"/>
                    <a:pt x="967" y="776"/>
                  </a:cubicBezTo>
                  <a:cubicBezTo>
                    <a:pt x="967" y="776"/>
                    <a:pt x="1" y="4656"/>
                    <a:pt x="3778" y="5403"/>
                  </a:cubicBezTo>
                  <a:cubicBezTo>
                    <a:pt x="4534" y="5557"/>
                    <a:pt x="5376" y="5615"/>
                    <a:pt x="6241" y="5615"/>
                  </a:cubicBezTo>
                  <a:cubicBezTo>
                    <a:pt x="8748" y="5615"/>
                    <a:pt x="11443" y="5132"/>
                    <a:pt x="12757" y="5132"/>
                  </a:cubicBezTo>
                  <a:cubicBezTo>
                    <a:pt x="13263" y="5132"/>
                    <a:pt x="13565" y="5204"/>
                    <a:pt x="13571" y="5403"/>
                  </a:cubicBezTo>
                  <a:cubicBezTo>
                    <a:pt x="13615" y="6296"/>
                    <a:pt x="13850" y="17085"/>
                    <a:pt x="13850" y="17085"/>
                  </a:cubicBezTo>
                  <a:lnTo>
                    <a:pt x="18256" y="17085"/>
                  </a:lnTo>
                  <a:cubicBezTo>
                    <a:pt x="18256" y="17085"/>
                    <a:pt x="18768" y="0"/>
                    <a:pt x="16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307235" y="2763843"/>
              <a:ext cx="570816" cy="774538"/>
            </a:xfrm>
            <a:custGeom>
              <a:rect b="b" l="l" r="r" t="t"/>
              <a:pathLst>
                <a:path extrusionOk="0" h="12535" w="9238">
                  <a:moveTo>
                    <a:pt x="5453" y="1"/>
                  </a:moveTo>
                  <a:cubicBezTo>
                    <a:pt x="3946" y="1"/>
                    <a:pt x="1974" y="118"/>
                    <a:pt x="1391" y="561"/>
                  </a:cubicBezTo>
                  <a:cubicBezTo>
                    <a:pt x="1391" y="561"/>
                    <a:pt x="147" y="986"/>
                    <a:pt x="74" y="3079"/>
                  </a:cubicBezTo>
                  <a:cubicBezTo>
                    <a:pt x="0" y="5217"/>
                    <a:pt x="308" y="6988"/>
                    <a:pt x="308" y="6988"/>
                  </a:cubicBezTo>
                  <a:lnTo>
                    <a:pt x="425" y="11512"/>
                  </a:lnTo>
                  <a:cubicBezTo>
                    <a:pt x="425" y="11512"/>
                    <a:pt x="1856" y="12535"/>
                    <a:pt x="4313" y="12535"/>
                  </a:cubicBezTo>
                  <a:cubicBezTo>
                    <a:pt x="5666" y="12535"/>
                    <a:pt x="7330" y="12225"/>
                    <a:pt x="9238" y="11263"/>
                  </a:cubicBezTo>
                  <a:lnTo>
                    <a:pt x="8111" y="6915"/>
                  </a:lnTo>
                  <a:lnTo>
                    <a:pt x="7847" y="1820"/>
                  </a:lnTo>
                  <a:cubicBezTo>
                    <a:pt x="7847" y="1820"/>
                    <a:pt x="7759" y="195"/>
                    <a:pt x="7247" y="78"/>
                  </a:cubicBezTo>
                  <a:cubicBezTo>
                    <a:pt x="7053" y="41"/>
                    <a:pt x="6332" y="1"/>
                    <a:pt x="5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273744" y="3427182"/>
              <a:ext cx="1159675" cy="1054817"/>
            </a:xfrm>
            <a:custGeom>
              <a:rect b="b" l="l" r="r" t="t"/>
              <a:pathLst>
                <a:path extrusionOk="0" h="17071" w="18768">
                  <a:moveTo>
                    <a:pt x="16009" y="1"/>
                  </a:moveTo>
                  <a:cubicBezTo>
                    <a:pt x="16006" y="1"/>
                    <a:pt x="16004" y="1"/>
                    <a:pt x="16002" y="1"/>
                  </a:cubicBezTo>
                  <a:cubicBezTo>
                    <a:pt x="13850" y="59"/>
                    <a:pt x="967" y="777"/>
                    <a:pt x="967" y="777"/>
                  </a:cubicBezTo>
                  <a:cubicBezTo>
                    <a:pt x="967" y="777"/>
                    <a:pt x="1" y="4642"/>
                    <a:pt x="3778" y="5403"/>
                  </a:cubicBezTo>
                  <a:cubicBezTo>
                    <a:pt x="4527" y="5553"/>
                    <a:pt x="5362" y="5609"/>
                    <a:pt x="6219" y="5609"/>
                  </a:cubicBezTo>
                  <a:cubicBezTo>
                    <a:pt x="8723" y="5609"/>
                    <a:pt x="11417" y="5130"/>
                    <a:pt x="12740" y="5130"/>
                  </a:cubicBezTo>
                  <a:cubicBezTo>
                    <a:pt x="13254" y="5130"/>
                    <a:pt x="13562" y="5203"/>
                    <a:pt x="13571" y="5403"/>
                  </a:cubicBezTo>
                  <a:cubicBezTo>
                    <a:pt x="13615" y="6296"/>
                    <a:pt x="13850" y="17071"/>
                    <a:pt x="13850" y="17071"/>
                  </a:cubicBezTo>
                  <a:lnTo>
                    <a:pt x="18256" y="17071"/>
                  </a:lnTo>
                  <a:cubicBezTo>
                    <a:pt x="18256" y="17071"/>
                    <a:pt x="18768" y="1"/>
                    <a:pt x="16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714324" y="2768663"/>
              <a:ext cx="190004" cy="207182"/>
            </a:xfrm>
            <a:custGeom>
              <a:rect b="b" l="l" r="r" t="t"/>
              <a:pathLst>
                <a:path extrusionOk="0" h="3353" w="3075">
                  <a:moveTo>
                    <a:pt x="304" y="0"/>
                  </a:moveTo>
                  <a:cubicBezTo>
                    <a:pt x="116" y="0"/>
                    <a:pt x="0" y="15"/>
                    <a:pt x="0" y="15"/>
                  </a:cubicBezTo>
                  <a:lnTo>
                    <a:pt x="600" y="3353"/>
                  </a:lnTo>
                  <a:lnTo>
                    <a:pt x="3074" y="3206"/>
                  </a:lnTo>
                  <a:lnTo>
                    <a:pt x="3060" y="2211"/>
                  </a:lnTo>
                  <a:cubicBezTo>
                    <a:pt x="2724" y="210"/>
                    <a:pt x="101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879866" y="3147634"/>
              <a:ext cx="200879" cy="252289"/>
            </a:xfrm>
            <a:custGeom>
              <a:rect b="b" l="l" r="r" t="t"/>
              <a:pathLst>
                <a:path extrusionOk="0" h="4083" w="3251">
                  <a:moveTo>
                    <a:pt x="1209" y="0"/>
                  </a:moveTo>
                  <a:cubicBezTo>
                    <a:pt x="1040" y="0"/>
                    <a:pt x="0" y="1538"/>
                    <a:pt x="0" y="1538"/>
                  </a:cubicBezTo>
                  <a:cubicBezTo>
                    <a:pt x="0" y="1538"/>
                    <a:pt x="571" y="4082"/>
                    <a:pt x="1058" y="4082"/>
                  </a:cubicBezTo>
                  <a:cubicBezTo>
                    <a:pt x="1077" y="4082"/>
                    <a:pt x="1095" y="4078"/>
                    <a:pt x="1113" y="4071"/>
                  </a:cubicBezTo>
                  <a:cubicBezTo>
                    <a:pt x="1113" y="4071"/>
                    <a:pt x="2899" y="3002"/>
                    <a:pt x="3001" y="2783"/>
                  </a:cubicBezTo>
                  <a:cubicBezTo>
                    <a:pt x="3035" y="2710"/>
                    <a:pt x="2952" y="2685"/>
                    <a:pt x="2827" y="2685"/>
                  </a:cubicBezTo>
                  <a:cubicBezTo>
                    <a:pt x="2575" y="2685"/>
                    <a:pt x="2152" y="2783"/>
                    <a:pt x="2152" y="2783"/>
                  </a:cubicBezTo>
                  <a:cubicBezTo>
                    <a:pt x="2152" y="2783"/>
                    <a:pt x="3089" y="2461"/>
                    <a:pt x="3177" y="2241"/>
                  </a:cubicBezTo>
                  <a:cubicBezTo>
                    <a:pt x="3206" y="2168"/>
                    <a:pt x="3074" y="2144"/>
                    <a:pt x="2886" y="2144"/>
                  </a:cubicBezTo>
                  <a:cubicBezTo>
                    <a:pt x="2508" y="2144"/>
                    <a:pt x="1903" y="2241"/>
                    <a:pt x="1903" y="2241"/>
                  </a:cubicBezTo>
                  <a:cubicBezTo>
                    <a:pt x="1903" y="2241"/>
                    <a:pt x="3250" y="1948"/>
                    <a:pt x="3192" y="1656"/>
                  </a:cubicBezTo>
                  <a:cubicBezTo>
                    <a:pt x="3163" y="1543"/>
                    <a:pt x="2925" y="1508"/>
                    <a:pt x="2643" y="1508"/>
                  </a:cubicBezTo>
                  <a:cubicBezTo>
                    <a:pt x="2191" y="1508"/>
                    <a:pt x="1625" y="1597"/>
                    <a:pt x="1625" y="1597"/>
                  </a:cubicBezTo>
                  <a:cubicBezTo>
                    <a:pt x="1625" y="1597"/>
                    <a:pt x="3162" y="1231"/>
                    <a:pt x="3148" y="909"/>
                  </a:cubicBezTo>
                  <a:cubicBezTo>
                    <a:pt x="3140" y="824"/>
                    <a:pt x="3006" y="792"/>
                    <a:pt x="2809" y="792"/>
                  </a:cubicBezTo>
                  <a:cubicBezTo>
                    <a:pt x="2226" y="792"/>
                    <a:pt x="1098" y="1070"/>
                    <a:pt x="1098" y="1070"/>
                  </a:cubicBezTo>
                  <a:cubicBezTo>
                    <a:pt x="1464" y="572"/>
                    <a:pt x="1362" y="60"/>
                    <a:pt x="1215" y="1"/>
                  </a:cubicBezTo>
                  <a:cubicBezTo>
                    <a:pt x="1213" y="1"/>
                    <a:pt x="1211" y="0"/>
                    <a:pt x="1209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346103" y="3753753"/>
              <a:ext cx="597077" cy="86012"/>
            </a:xfrm>
            <a:custGeom>
              <a:rect b="b" l="l" r="r" t="t"/>
              <a:pathLst>
                <a:path extrusionOk="0" h="1392" w="9663">
                  <a:moveTo>
                    <a:pt x="9663" y="1"/>
                  </a:moveTo>
                  <a:lnTo>
                    <a:pt x="1" y="425"/>
                  </a:lnTo>
                  <a:lnTo>
                    <a:pt x="220" y="1391"/>
                  </a:lnTo>
                  <a:lnTo>
                    <a:pt x="9473" y="908"/>
                  </a:lnTo>
                  <a:lnTo>
                    <a:pt x="9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379594" y="3819809"/>
              <a:ext cx="57959" cy="705642"/>
            </a:xfrm>
            <a:custGeom>
              <a:rect b="b" l="l" r="r" t="t"/>
              <a:pathLst>
                <a:path extrusionOk="0" h="11420" w="938">
                  <a:moveTo>
                    <a:pt x="484" y="0"/>
                  </a:moveTo>
                  <a:lnTo>
                    <a:pt x="1" y="30"/>
                  </a:lnTo>
                  <a:lnTo>
                    <a:pt x="630" y="11419"/>
                  </a:lnTo>
                  <a:lnTo>
                    <a:pt x="937" y="11419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"/>
            <p:cNvSpPr/>
            <p:nvPr/>
          </p:nvSpPr>
          <p:spPr>
            <a:xfrm>
              <a:off x="895252" y="3798985"/>
              <a:ext cx="28053" cy="706569"/>
            </a:xfrm>
            <a:custGeom>
              <a:rect b="b" l="l" r="r" t="t"/>
              <a:pathLst>
                <a:path extrusionOk="0" h="11435" w="454">
                  <a:moveTo>
                    <a:pt x="454" y="1"/>
                  </a:moveTo>
                  <a:lnTo>
                    <a:pt x="0" y="30"/>
                  </a:lnTo>
                  <a:lnTo>
                    <a:pt x="44" y="11420"/>
                  </a:lnTo>
                  <a:lnTo>
                    <a:pt x="366" y="114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"/>
            <p:cNvSpPr/>
            <p:nvPr/>
          </p:nvSpPr>
          <p:spPr>
            <a:xfrm>
              <a:off x="409440" y="3800777"/>
              <a:ext cx="500314" cy="450573"/>
            </a:xfrm>
            <a:custGeom>
              <a:rect b="b" l="l" r="r" t="t"/>
              <a:pathLst>
                <a:path extrusionOk="0" h="7292" w="8097">
                  <a:moveTo>
                    <a:pt x="7847" y="1"/>
                  </a:moveTo>
                  <a:lnTo>
                    <a:pt x="1" y="6808"/>
                  </a:lnTo>
                  <a:lnTo>
                    <a:pt x="1" y="7291"/>
                  </a:lnTo>
                  <a:lnTo>
                    <a:pt x="8096" y="191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"/>
            <p:cNvSpPr/>
            <p:nvPr/>
          </p:nvSpPr>
          <p:spPr>
            <a:xfrm>
              <a:off x="402210" y="3819809"/>
              <a:ext cx="518356" cy="431541"/>
            </a:xfrm>
            <a:custGeom>
              <a:rect b="b" l="l" r="r" t="t"/>
              <a:pathLst>
                <a:path extrusionOk="0" h="6984" w="8389">
                  <a:moveTo>
                    <a:pt x="235" y="0"/>
                  </a:moveTo>
                  <a:lnTo>
                    <a:pt x="0" y="220"/>
                  </a:lnTo>
                  <a:lnTo>
                    <a:pt x="8316" y="6983"/>
                  </a:lnTo>
                  <a:lnTo>
                    <a:pt x="8389" y="6705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"/>
            <p:cNvSpPr/>
            <p:nvPr/>
          </p:nvSpPr>
          <p:spPr>
            <a:xfrm>
              <a:off x="531542" y="2759888"/>
              <a:ext cx="182528" cy="297395"/>
            </a:xfrm>
            <a:custGeom>
              <a:rect b="b" l="l" r="r" t="t"/>
              <a:pathLst>
                <a:path extrusionOk="0" h="4813" w="2954">
                  <a:moveTo>
                    <a:pt x="1619" y="1"/>
                  </a:moveTo>
                  <a:cubicBezTo>
                    <a:pt x="1182" y="1"/>
                    <a:pt x="640" y="40"/>
                    <a:pt x="1" y="157"/>
                  </a:cubicBezTo>
                  <a:lnTo>
                    <a:pt x="2197" y="4812"/>
                  </a:lnTo>
                  <a:lnTo>
                    <a:pt x="2943" y="157"/>
                  </a:lnTo>
                  <a:cubicBezTo>
                    <a:pt x="2953" y="157"/>
                    <a:pt x="2495" y="1"/>
                    <a:pt x="1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518009" y="2433007"/>
              <a:ext cx="310309" cy="393417"/>
            </a:xfrm>
            <a:custGeom>
              <a:rect b="b" l="l" r="r" t="t"/>
              <a:pathLst>
                <a:path extrusionOk="0" h="6367" w="5022">
                  <a:moveTo>
                    <a:pt x="2647" y="1"/>
                  </a:moveTo>
                  <a:cubicBezTo>
                    <a:pt x="1375" y="1"/>
                    <a:pt x="1333" y="587"/>
                    <a:pt x="1333" y="587"/>
                  </a:cubicBezTo>
                  <a:lnTo>
                    <a:pt x="1333" y="1597"/>
                  </a:lnTo>
                  <a:cubicBezTo>
                    <a:pt x="1333" y="1597"/>
                    <a:pt x="997" y="1358"/>
                    <a:pt x="679" y="1358"/>
                  </a:cubicBezTo>
                  <a:cubicBezTo>
                    <a:pt x="445" y="1358"/>
                    <a:pt x="221" y="1487"/>
                    <a:pt x="147" y="1933"/>
                  </a:cubicBezTo>
                  <a:cubicBezTo>
                    <a:pt x="0" y="2739"/>
                    <a:pt x="776" y="2900"/>
                    <a:pt x="776" y="2900"/>
                  </a:cubicBezTo>
                  <a:lnTo>
                    <a:pt x="601" y="5257"/>
                  </a:lnTo>
                  <a:cubicBezTo>
                    <a:pt x="586" y="5564"/>
                    <a:pt x="674" y="5886"/>
                    <a:pt x="893" y="6106"/>
                  </a:cubicBezTo>
                  <a:cubicBezTo>
                    <a:pt x="1096" y="6297"/>
                    <a:pt x="1326" y="6366"/>
                    <a:pt x="1555" y="6366"/>
                  </a:cubicBezTo>
                  <a:cubicBezTo>
                    <a:pt x="1904" y="6366"/>
                    <a:pt x="2250" y="6203"/>
                    <a:pt x="2489" y="6062"/>
                  </a:cubicBezTo>
                  <a:cubicBezTo>
                    <a:pt x="2665" y="5930"/>
                    <a:pt x="2782" y="5754"/>
                    <a:pt x="2782" y="5535"/>
                  </a:cubicBezTo>
                  <a:lnTo>
                    <a:pt x="2782" y="4905"/>
                  </a:lnTo>
                  <a:lnTo>
                    <a:pt x="3631" y="4905"/>
                  </a:lnTo>
                  <a:cubicBezTo>
                    <a:pt x="5022" y="4832"/>
                    <a:pt x="4787" y="396"/>
                    <a:pt x="4787" y="396"/>
                  </a:cubicBezTo>
                  <a:cubicBezTo>
                    <a:pt x="4787" y="57"/>
                    <a:pt x="4135" y="45"/>
                    <a:pt x="4038" y="45"/>
                  </a:cubicBezTo>
                  <a:cubicBezTo>
                    <a:pt x="4030" y="45"/>
                    <a:pt x="4026" y="45"/>
                    <a:pt x="4026" y="45"/>
                  </a:cubicBezTo>
                  <a:lnTo>
                    <a:pt x="2694" y="1"/>
                  </a:lnTo>
                  <a:cubicBezTo>
                    <a:pt x="2678" y="1"/>
                    <a:pt x="2662" y="1"/>
                    <a:pt x="2647" y="1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749608" y="2562400"/>
              <a:ext cx="15386" cy="81501"/>
            </a:xfrm>
            <a:custGeom>
              <a:rect b="b" l="l" r="r" t="t"/>
              <a:pathLst>
                <a:path extrusionOk="0" h="1319" w="249">
                  <a:moveTo>
                    <a:pt x="205" y="0"/>
                  </a:moveTo>
                  <a:cubicBezTo>
                    <a:pt x="161" y="0"/>
                    <a:pt x="146" y="308"/>
                    <a:pt x="161" y="732"/>
                  </a:cubicBezTo>
                  <a:cubicBezTo>
                    <a:pt x="161" y="908"/>
                    <a:pt x="205" y="1113"/>
                    <a:pt x="146" y="1201"/>
                  </a:cubicBezTo>
                  <a:cubicBezTo>
                    <a:pt x="132" y="1245"/>
                    <a:pt x="88" y="1274"/>
                    <a:pt x="59" y="1274"/>
                  </a:cubicBezTo>
                  <a:cubicBezTo>
                    <a:pt x="15" y="1303"/>
                    <a:pt x="0" y="1303"/>
                    <a:pt x="0" y="1303"/>
                  </a:cubicBezTo>
                  <a:cubicBezTo>
                    <a:pt x="0" y="1303"/>
                    <a:pt x="15" y="1318"/>
                    <a:pt x="59" y="1318"/>
                  </a:cubicBezTo>
                  <a:cubicBezTo>
                    <a:pt x="88" y="1318"/>
                    <a:pt x="146" y="1274"/>
                    <a:pt x="205" y="1230"/>
                  </a:cubicBezTo>
                  <a:cubicBezTo>
                    <a:pt x="234" y="1172"/>
                    <a:pt x="249" y="1084"/>
                    <a:pt x="249" y="981"/>
                  </a:cubicBezTo>
                  <a:lnTo>
                    <a:pt x="249" y="718"/>
                  </a:lnTo>
                  <a:cubicBezTo>
                    <a:pt x="249" y="323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700730" y="2564192"/>
              <a:ext cx="5499" cy="20885"/>
            </a:xfrm>
            <a:custGeom>
              <a:rect b="b" l="l" r="r" t="t"/>
              <a:pathLst>
                <a:path extrusionOk="0" h="338" w="89">
                  <a:moveTo>
                    <a:pt x="44" y="1"/>
                  </a:moveTo>
                  <a:cubicBezTo>
                    <a:pt x="15" y="1"/>
                    <a:pt x="1" y="74"/>
                    <a:pt x="1" y="176"/>
                  </a:cubicBezTo>
                  <a:cubicBezTo>
                    <a:pt x="1" y="264"/>
                    <a:pt x="44" y="337"/>
                    <a:pt x="59" y="337"/>
                  </a:cubicBezTo>
                  <a:cubicBezTo>
                    <a:pt x="74" y="337"/>
                    <a:pt x="88" y="264"/>
                    <a:pt x="88" y="176"/>
                  </a:cubicBezTo>
                  <a:cubicBezTo>
                    <a:pt x="88" y="74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"/>
            <p:cNvSpPr/>
            <p:nvPr/>
          </p:nvSpPr>
          <p:spPr>
            <a:xfrm>
              <a:off x="789402" y="2562400"/>
              <a:ext cx="5499" cy="19958"/>
            </a:xfrm>
            <a:custGeom>
              <a:rect b="b" l="l" r="r" t="t"/>
              <a:pathLst>
                <a:path extrusionOk="0" h="323" w="89">
                  <a:moveTo>
                    <a:pt x="29" y="0"/>
                  </a:moveTo>
                  <a:cubicBezTo>
                    <a:pt x="15" y="0"/>
                    <a:pt x="0" y="74"/>
                    <a:pt x="0" y="162"/>
                  </a:cubicBezTo>
                  <a:cubicBezTo>
                    <a:pt x="0" y="249"/>
                    <a:pt x="29" y="323"/>
                    <a:pt x="44" y="323"/>
                  </a:cubicBezTo>
                  <a:cubicBezTo>
                    <a:pt x="73" y="323"/>
                    <a:pt x="88" y="249"/>
                    <a:pt x="88" y="162"/>
                  </a:cubicBezTo>
                  <a:cubicBezTo>
                    <a:pt x="88" y="74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"/>
            <p:cNvSpPr/>
            <p:nvPr/>
          </p:nvSpPr>
          <p:spPr>
            <a:xfrm>
              <a:off x="554158" y="2541576"/>
              <a:ext cx="40781" cy="54375"/>
            </a:xfrm>
            <a:custGeom>
              <a:rect b="b" l="l" r="r" t="t"/>
              <a:pathLst>
                <a:path extrusionOk="0" h="880" w="660">
                  <a:moveTo>
                    <a:pt x="74" y="1"/>
                  </a:moveTo>
                  <a:cubicBezTo>
                    <a:pt x="74" y="15"/>
                    <a:pt x="118" y="45"/>
                    <a:pt x="221" y="89"/>
                  </a:cubicBezTo>
                  <a:cubicBezTo>
                    <a:pt x="281" y="129"/>
                    <a:pt x="348" y="182"/>
                    <a:pt x="407" y="269"/>
                  </a:cubicBezTo>
                  <a:lnTo>
                    <a:pt x="407" y="269"/>
                  </a:lnTo>
                  <a:cubicBezTo>
                    <a:pt x="387" y="260"/>
                    <a:pt x="364" y="253"/>
                    <a:pt x="338" y="250"/>
                  </a:cubicBezTo>
                  <a:cubicBezTo>
                    <a:pt x="316" y="241"/>
                    <a:pt x="295" y="238"/>
                    <a:pt x="274" y="238"/>
                  </a:cubicBezTo>
                  <a:cubicBezTo>
                    <a:pt x="224" y="238"/>
                    <a:pt x="178" y="258"/>
                    <a:pt x="147" y="279"/>
                  </a:cubicBezTo>
                  <a:cubicBezTo>
                    <a:pt x="89" y="323"/>
                    <a:pt x="45" y="367"/>
                    <a:pt x="30" y="425"/>
                  </a:cubicBezTo>
                  <a:cubicBezTo>
                    <a:pt x="1" y="542"/>
                    <a:pt x="30" y="645"/>
                    <a:pt x="89" y="718"/>
                  </a:cubicBezTo>
                  <a:cubicBezTo>
                    <a:pt x="177" y="865"/>
                    <a:pt x="294" y="879"/>
                    <a:pt x="294" y="879"/>
                  </a:cubicBezTo>
                  <a:cubicBezTo>
                    <a:pt x="294" y="865"/>
                    <a:pt x="191" y="806"/>
                    <a:pt x="147" y="703"/>
                  </a:cubicBezTo>
                  <a:cubicBezTo>
                    <a:pt x="103" y="630"/>
                    <a:pt x="89" y="557"/>
                    <a:pt x="118" y="455"/>
                  </a:cubicBezTo>
                  <a:cubicBezTo>
                    <a:pt x="144" y="378"/>
                    <a:pt x="214" y="335"/>
                    <a:pt x="290" y="335"/>
                  </a:cubicBezTo>
                  <a:cubicBezTo>
                    <a:pt x="301" y="335"/>
                    <a:pt x="312" y="336"/>
                    <a:pt x="323" y="337"/>
                  </a:cubicBezTo>
                  <a:cubicBezTo>
                    <a:pt x="383" y="349"/>
                    <a:pt x="432" y="371"/>
                    <a:pt x="480" y="402"/>
                  </a:cubicBezTo>
                  <a:lnTo>
                    <a:pt x="480" y="402"/>
                  </a:lnTo>
                  <a:cubicBezTo>
                    <a:pt x="482" y="405"/>
                    <a:pt x="483" y="408"/>
                    <a:pt x="484" y="411"/>
                  </a:cubicBezTo>
                  <a:lnTo>
                    <a:pt x="488" y="407"/>
                  </a:lnTo>
                  <a:lnTo>
                    <a:pt x="488" y="407"/>
                  </a:lnTo>
                  <a:cubicBezTo>
                    <a:pt x="497" y="413"/>
                    <a:pt x="505" y="419"/>
                    <a:pt x="513" y="425"/>
                  </a:cubicBezTo>
                  <a:lnTo>
                    <a:pt x="660" y="513"/>
                  </a:lnTo>
                  <a:lnTo>
                    <a:pt x="587" y="367"/>
                  </a:lnTo>
                  <a:cubicBezTo>
                    <a:pt x="484" y="191"/>
                    <a:pt x="367" y="89"/>
                    <a:pt x="250" y="45"/>
                  </a:cubicBezTo>
                  <a:cubicBezTo>
                    <a:pt x="147" y="1"/>
                    <a:pt x="7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"/>
            <p:cNvSpPr/>
            <p:nvPr/>
          </p:nvSpPr>
          <p:spPr>
            <a:xfrm>
              <a:off x="592160" y="2421699"/>
              <a:ext cx="245245" cy="111963"/>
            </a:xfrm>
            <a:custGeom>
              <a:rect b="b" l="l" r="r" t="t"/>
              <a:pathLst>
                <a:path extrusionOk="0" h="1812" w="3969">
                  <a:moveTo>
                    <a:pt x="2068" y="0"/>
                  </a:moveTo>
                  <a:cubicBezTo>
                    <a:pt x="1112" y="0"/>
                    <a:pt x="374" y="160"/>
                    <a:pt x="133" y="389"/>
                  </a:cubicBezTo>
                  <a:cubicBezTo>
                    <a:pt x="1" y="521"/>
                    <a:pt x="74" y="1794"/>
                    <a:pt x="74" y="1794"/>
                  </a:cubicBezTo>
                  <a:cubicBezTo>
                    <a:pt x="112" y="1806"/>
                    <a:pt x="159" y="1811"/>
                    <a:pt x="213" y="1811"/>
                  </a:cubicBezTo>
                  <a:cubicBezTo>
                    <a:pt x="491" y="1811"/>
                    <a:pt x="923" y="1677"/>
                    <a:pt x="923" y="1677"/>
                  </a:cubicBezTo>
                  <a:cubicBezTo>
                    <a:pt x="1187" y="1560"/>
                    <a:pt x="1392" y="1267"/>
                    <a:pt x="1377" y="975"/>
                  </a:cubicBezTo>
                  <a:lnTo>
                    <a:pt x="1377" y="975"/>
                  </a:lnTo>
                  <a:cubicBezTo>
                    <a:pt x="1405" y="1294"/>
                    <a:pt x="1696" y="1548"/>
                    <a:pt x="2001" y="1548"/>
                  </a:cubicBezTo>
                  <a:cubicBezTo>
                    <a:pt x="2017" y="1548"/>
                    <a:pt x="2034" y="1547"/>
                    <a:pt x="2050" y="1546"/>
                  </a:cubicBezTo>
                  <a:cubicBezTo>
                    <a:pt x="2387" y="1502"/>
                    <a:pt x="2651" y="1194"/>
                    <a:pt x="2621" y="872"/>
                  </a:cubicBezTo>
                  <a:lnTo>
                    <a:pt x="2621" y="872"/>
                  </a:lnTo>
                  <a:cubicBezTo>
                    <a:pt x="2709" y="1062"/>
                    <a:pt x="2826" y="1311"/>
                    <a:pt x="3046" y="1399"/>
                  </a:cubicBezTo>
                  <a:cubicBezTo>
                    <a:pt x="3093" y="1417"/>
                    <a:pt x="3143" y="1425"/>
                    <a:pt x="3193" y="1425"/>
                  </a:cubicBezTo>
                  <a:cubicBezTo>
                    <a:pt x="3391" y="1425"/>
                    <a:pt x="3599" y="1296"/>
                    <a:pt x="3705" y="1121"/>
                  </a:cubicBezTo>
                  <a:cubicBezTo>
                    <a:pt x="3822" y="916"/>
                    <a:pt x="3851" y="653"/>
                    <a:pt x="3807" y="389"/>
                  </a:cubicBezTo>
                  <a:cubicBezTo>
                    <a:pt x="3807" y="389"/>
                    <a:pt x="3968" y="111"/>
                    <a:pt x="2709" y="23"/>
                  </a:cubicBezTo>
                  <a:cubicBezTo>
                    <a:pt x="2487" y="8"/>
                    <a:pt x="2273" y="0"/>
                    <a:pt x="20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"/>
            <p:cNvSpPr/>
            <p:nvPr/>
          </p:nvSpPr>
          <p:spPr>
            <a:xfrm>
              <a:off x="692573" y="2640938"/>
              <a:ext cx="101397" cy="27373"/>
            </a:xfrm>
            <a:custGeom>
              <a:rect b="b" l="l" r="r" t="t"/>
              <a:pathLst>
                <a:path extrusionOk="0" h="443" w="1641">
                  <a:moveTo>
                    <a:pt x="1078" y="1"/>
                  </a:moveTo>
                  <a:cubicBezTo>
                    <a:pt x="851" y="1"/>
                    <a:pt x="606" y="55"/>
                    <a:pt x="396" y="120"/>
                  </a:cubicBezTo>
                  <a:lnTo>
                    <a:pt x="479" y="116"/>
                  </a:lnTo>
                  <a:lnTo>
                    <a:pt x="479" y="116"/>
                  </a:lnTo>
                  <a:cubicBezTo>
                    <a:pt x="284" y="156"/>
                    <a:pt x="107" y="272"/>
                    <a:pt x="1" y="442"/>
                  </a:cubicBezTo>
                  <a:cubicBezTo>
                    <a:pt x="557" y="442"/>
                    <a:pt x="1084" y="413"/>
                    <a:pt x="1640" y="340"/>
                  </a:cubicBezTo>
                  <a:cubicBezTo>
                    <a:pt x="1640" y="223"/>
                    <a:pt x="1567" y="135"/>
                    <a:pt x="1465" y="76"/>
                  </a:cubicBezTo>
                  <a:cubicBezTo>
                    <a:pt x="1377" y="32"/>
                    <a:pt x="1274" y="3"/>
                    <a:pt x="1157" y="3"/>
                  </a:cubicBezTo>
                  <a:cubicBezTo>
                    <a:pt x="1131" y="2"/>
                    <a:pt x="1105" y="1"/>
                    <a:pt x="1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"/>
            <p:cNvSpPr/>
            <p:nvPr/>
          </p:nvSpPr>
          <p:spPr>
            <a:xfrm>
              <a:off x="713397" y="2672390"/>
              <a:ext cx="32625" cy="7786"/>
            </a:xfrm>
            <a:custGeom>
              <a:rect b="b" l="l" r="r" t="t"/>
              <a:pathLst>
                <a:path extrusionOk="0" h="126" w="528">
                  <a:moveTo>
                    <a:pt x="47" y="1"/>
                  </a:moveTo>
                  <a:cubicBezTo>
                    <a:pt x="30" y="1"/>
                    <a:pt x="19" y="3"/>
                    <a:pt x="15" y="7"/>
                  </a:cubicBezTo>
                  <a:cubicBezTo>
                    <a:pt x="0" y="36"/>
                    <a:pt x="103" y="109"/>
                    <a:pt x="279" y="124"/>
                  </a:cubicBezTo>
                  <a:cubicBezTo>
                    <a:pt x="295" y="125"/>
                    <a:pt x="310" y="126"/>
                    <a:pt x="325" y="126"/>
                  </a:cubicBezTo>
                  <a:cubicBezTo>
                    <a:pt x="446" y="126"/>
                    <a:pt x="527" y="78"/>
                    <a:pt x="527" y="65"/>
                  </a:cubicBezTo>
                  <a:cubicBezTo>
                    <a:pt x="513" y="50"/>
                    <a:pt x="396" y="50"/>
                    <a:pt x="279" y="36"/>
                  </a:cubicBezTo>
                  <a:cubicBezTo>
                    <a:pt x="182" y="14"/>
                    <a:pt x="9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"/>
            <p:cNvSpPr/>
            <p:nvPr/>
          </p:nvSpPr>
          <p:spPr>
            <a:xfrm>
              <a:off x="669957" y="2539537"/>
              <a:ext cx="67042" cy="67660"/>
            </a:xfrm>
            <a:custGeom>
              <a:rect b="b" l="l" r="r" t="t"/>
              <a:pathLst>
                <a:path extrusionOk="0" h="1095" w="1085">
                  <a:moveTo>
                    <a:pt x="1084" y="575"/>
                  </a:moveTo>
                  <a:cubicBezTo>
                    <a:pt x="1084" y="576"/>
                    <a:pt x="1084" y="605"/>
                    <a:pt x="1069" y="693"/>
                  </a:cubicBezTo>
                  <a:cubicBezTo>
                    <a:pt x="1084" y="620"/>
                    <a:pt x="1084" y="576"/>
                    <a:pt x="1084" y="575"/>
                  </a:cubicBezTo>
                  <a:close/>
                  <a:moveTo>
                    <a:pt x="558" y="1"/>
                  </a:moveTo>
                  <a:cubicBezTo>
                    <a:pt x="497" y="1"/>
                    <a:pt x="432" y="11"/>
                    <a:pt x="367" y="34"/>
                  </a:cubicBezTo>
                  <a:cubicBezTo>
                    <a:pt x="176" y="92"/>
                    <a:pt x="1" y="312"/>
                    <a:pt x="1" y="546"/>
                  </a:cubicBezTo>
                  <a:cubicBezTo>
                    <a:pt x="1" y="795"/>
                    <a:pt x="176" y="985"/>
                    <a:pt x="367" y="1059"/>
                  </a:cubicBezTo>
                  <a:cubicBezTo>
                    <a:pt x="437" y="1084"/>
                    <a:pt x="507" y="1095"/>
                    <a:pt x="573" y="1095"/>
                  </a:cubicBezTo>
                  <a:cubicBezTo>
                    <a:pt x="700" y="1095"/>
                    <a:pt x="812" y="1053"/>
                    <a:pt x="879" y="985"/>
                  </a:cubicBezTo>
                  <a:cubicBezTo>
                    <a:pt x="996" y="898"/>
                    <a:pt x="1055" y="766"/>
                    <a:pt x="1069" y="693"/>
                  </a:cubicBezTo>
                  <a:lnTo>
                    <a:pt x="1069" y="693"/>
                  </a:lnTo>
                  <a:cubicBezTo>
                    <a:pt x="1026" y="766"/>
                    <a:pt x="982" y="883"/>
                    <a:pt x="865" y="971"/>
                  </a:cubicBezTo>
                  <a:cubicBezTo>
                    <a:pt x="774" y="1031"/>
                    <a:pt x="664" y="1077"/>
                    <a:pt x="542" y="1077"/>
                  </a:cubicBezTo>
                  <a:cubicBezTo>
                    <a:pt x="486" y="1077"/>
                    <a:pt x="427" y="1067"/>
                    <a:pt x="367" y="1044"/>
                  </a:cubicBezTo>
                  <a:cubicBezTo>
                    <a:pt x="191" y="985"/>
                    <a:pt x="45" y="780"/>
                    <a:pt x="45" y="561"/>
                  </a:cubicBezTo>
                  <a:cubicBezTo>
                    <a:pt x="30" y="356"/>
                    <a:pt x="191" y="151"/>
                    <a:pt x="367" y="92"/>
                  </a:cubicBezTo>
                  <a:cubicBezTo>
                    <a:pt x="427" y="69"/>
                    <a:pt x="489" y="59"/>
                    <a:pt x="548" y="59"/>
                  </a:cubicBezTo>
                  <a:cubicBezTo>
                    <a:pt x="677" y="59"/>
                    <a:pt x="794" y="106"/>
                    <a:pt x="865" y="166"/>
                  </a:cubicBezTo>
                  <a:cubicBezTo>
                    <a:pt x="996" y="239"/>
                    <a:pt x="1055" y="370"/>
                    <a:pt x="1069" y="444"/>
                  </a:cubicBezTo>
                  <a:cubicBezTo>
                    <a:pt x="1084" y="516"/>
                    <a:pt x="1084" y="575"/>
                    <a:pt x="1084" y="575"/>
                  </a:cubicBezTo>
                  <a:lnTo>
                    <a:pt x="1084" y="575"/>
                  </a:lnTo>
                  <a:cubicBezTo>
                    <a:pt x="1084" y="575"/>
                    <a:pt x="1084" y="516"/>
                    <a:pt x="1069" y="400"/>
                  </a:cubicBezTo>
                  <a:cubicBezTo>
                    <a:pt x="1069" y="327"/>
                    <a:pt x="1011" y="209"/>
                    <a:pt x="879" y="107"/>
                  </a:cubicBezTo>
                  <a:cubicBezTo>
                    <a:pt x="809" y="47"/>
                    <a:pt x="691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"/>
            <p:cNvSpPr/>
            <p:nvPr/>
          </p:nvSpPr>
          <p:spPr>
            <a:xfrm>
              <a:off x="767651" y="2537745"/>
              <a:ext cx="67042" cy="67475"/>
            </a:xfrm>
            <a:custGeom>
              <a:rect b="b" l="l" r="r" t="t"/>
              <a:pathLst>
                <a:path extrusionOk="0" h="1092" w="1085">
                  <a:moveTo>
                    <a:pt x="1072" y="480"/>
                  </a:moveTo>
                  <a:lnTo>
                    <a:pt x="1072" y="480"/>
                  </a:lnTo>
                  <a:cubicBezTo>
                    <a:pt x="1084" y="544"/>
                    <a:pt x="1084" y="561"/>
                    <a:pt x="1084" y="561"/>
                  </a:cubicBezTo>
                  <a:cubicBezTo>
                    <a:pt x="1084" y="561"/>
                    <a:pt x="1084" y="528"/>
                    <a:pt x="1072" y="480"/>
                  </a:cubicBezTo>
                  <a:close/>
                  <a:moveTo>
                    <a:pt x="555" y="0"/>
                  </a:moveTo>
                  <a:cubicBezTo>
                    <a:pt x="495" y="0"/>
                    <a:pt x="432" y="10"/>
                    <a:pt x="367" y="34"/>
                  </a:cubicBezTo>
                  <a:cubicBezTo>
                    <a:pt x="162" y="92"/>
                    <a:pt x="1" y="312"/>
                    <a:pt x="1" y="546"/>
                  </a:cubicBezTo>
                  <a:cubicBezTo>
                    <a:pt x="1" y="780"/>
                    <a:pt x="162" y="985"/>
                    <a:pt x="367" y="1058"/>
                  </a:cubicBezTo>
                  <a:cubicBezTo>
                    <a:pt x="432" y="1081"/>
                    <a:pt x="495" y="1091"/>
                    <a:pt x="555" y="1091"/>
                  </a:cubicBezTo>
                  <a:cubicBezTo>
                    <a:pt x="685" y="1091"/>
                    <a:pt x="799" y="1045"/>
                    <a:pt x="879" y="985"/>
                  </a:cubicBezTo>
                  <a:cubicBezTo>
                    <a:pt x="982" y="897"/>
                    <a:pt x="1040" y="765"/>
                    <a:pt x="1055" y="692"/>
                  </a:cubicBezTo>
                  <a:lnTo>
                    <a:pt x="1055" y="692"/>
                  </a:lnTo>
                  <a:cubicBezTo>
                    <a:pt x="1026" y="765"/>
                    <a:pt x="967" y="868"/>
                    <a:pt x="865" y="956"/>
                  </a:cubicBezTo>
                  <a:cubicBezTo>
                    <a:pt x="778" y="1023"/>
                    <a:pt x="665" y="1072"/>
                    <a:pt x="549" y="1072"/>
                  </a:cubicBezTo>
                  <a:cubicBezTo>
                    <a:pt x="488" y="1072"/>
                    <a:pt x="427" y="1059"/>
                    <a:pt x="367" y="1029"/>
                  </a:cubicBezTo>
                  <a:cubicBezTo>
                    <a:pt x="177" y="985"/>
                    <a:pt x="30" y="780"/>
                    <a:pt x="30" y="561"/>
                  </a:cubicBezTo>
                  <a:cubicBezTo>
                    <a:pt x="15" y="341"/>
                    <a:pt x="177" y="136"/>
                    <a:pt x="367" y="92"/>
                  </a:cubicBezTo>
                  <a:cubicBezTo>
                    <a:pt x="427" y="67"/>
                    <a:pt x="490" y="56"/>
                    <a:pt x="552" y="56"/>
                  </a:cubicBezTo>
                  <a:cubicBezTo>
                    <a:pt x="672" y="56"/>
                    <a:pt x="787" y="98"/>
                    <a:pt x="865" y="165"/>
                  </a:cubicBezTo>
                  <a:cubicBezTo>
                    <a:pt x="982" y="238"/>
                    <a:pt x="1040" y="356"/>
                    <a:pt x="1055" y="429"/>
                  </a:cubicBezTo>
                  <a:cubicBezTo>
                    <a:pt x="1062" y="447"/>
                    <a:pt x="1068" y="464"/>
                    <a:pt x="1072" y="480"/>
                  </a:cubicBezTo>
                  <a:lnTo>
                    <a:pt x="1072" y="480"/>
                  </a:lnTo>
                  <a:cubicBezTo>
                    <a:pt x="1068" y="459"/>
                    <a:pt x="1062" y="432"/>
                    <a:pt x="1055" y="399"/>
                  </a:cubicBezTo>
                  <a:cubicBezTo>
                    <a:pt x="1055" y="326"/>
                    <a:pt x="1011" y="195"/>
                    <a:pt x="879" y="107"/>
                  </a:cubicBezTo>
                  <a:cubicBezTo>
                    <a:pt x="799" y="47"/>
                    <a:pt x="685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"/>
            <p:cNvSpPr/>
            <p:nvPr/>
          </p:nvSpPr>
          <p:spPr>
            <a:xfrm>
              <a:off x="736940" y="2573276"/>
              <a:ext cx="31698" cy="2781"/>
            </a:xfrm>
            <a:custGeom>
              <a:rect b="b" l="l" r="r" t="t"/>
              <a:pathLst>
                <a:path extrusionOk="0" h="45" w="513">
                  <a:moveTo>
                    <a:pt x="249" y="0"/>
                  </a:moveTo>
                  <a:cubicBezTo>
                    <a:pt x="103" y="0"/>
                    <a:pt x="0" y="0"/>
                    <a:pt x="0" y="29"/>
                  </a:cubicBezTo>
                  <a:cubicBezTo>
                    <a:pt x="0" y="44"/>
                    <a:pt x="117" y="44"/>
                    <a:pt x="249" y="44"/>
                  </a:cubicBezTo>
                  <a:cubicBezTo>
                    <a:pt x="410" y="44"/>
                    <a:pt x="512" y="44"/>
                    <a:pt x="512" y="29"/>
                  </a:cubicBezTo>
                  <a:cubicBezTo>
                    <a:pt x="512" y="0"/>
                    <a:pt x="38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"/>
            <p:cNvSpPr/>
            <p:nvPr/>
          </p:nvSpPr>
          <p:spPr>
            <a:xfrm>
              <a:off x="596671" y="2529836"/>
              <a:ext cx="76990" cy="31698"/>
            </a:xfrm>
            <a:custGeom>
              <a:rect b="b" l="l" r="r" t="t"/>
              <a:pathLst>
                <a:path extrusionOk="0" h="513" w="1246">
                  <a:moveTo>
                    <a:pt x="1" y="0"/>
                  </a:moveTo>
                  <a:cubicBezTo>
                    <a:pt x="1" y="15"/>
                    <a:pt x="74" y="30"/>
                    <a:pt x="177" y="88"/>
                  </a:cubicBezTo>
                  <a:cubicBezTo>
                    <a:pt x="294" y="147"/>
                    <a:pt x="455" y="191"/>
                    <a:pt x="616" y="264"/>
                  </a:cubicBezTo>
                  <a:cubicBezTo>
                    <a:pt x="792" y="337"/>
                    <a:pt x="953" y="410"/>
                    <a:pt x="1055" y="454"/>
                  </a:cubicBezTo>
                  <a:cubicBezTo>
                    <a:pt x="1172" y="484"/>
                    <a:pt x="1245" y="513"/>
                    <a:pt x="1245" y="513"/>
                  </a:cubicBezTo>
                  <a:cubicBezTo>
                    <a:pt x="1245" y="513"/>
                    <a:pt x="1187" y="469"/>
                    <a:pt x="1055" y="410"/>
                  </a:cubicBezTo>
                  <a:cubicBezTo>
                    <a:pt x="953" y="366"/>
                    <a:pt x="792" y="308"/>
                    <a:pt x="616" y="235"/>
                  </a:cubicBezTo>
                  <a:cubicBezTo>
                    <a:pt x="455" y="162"/>
                    <a:pt x="294" y="88"/>
                    <a:pt x="177" y="44"/>
                  </a:cubicBezTo>
                  <a:cubicBezTo>
                    <a:pt x="74" y="1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"/>
            <p:cNvSpPr/>
            <p:nvPr/>
          </p:nvSpPr>
          <p:spPr>
            <a:xfrm>
              <a:off x="663654" y="3056305"/>
              <a:ext cx="36209" cy="227140"/>
            </a:xfrm>
            <a:custGeom>
              <a:rect b="b" l="l" r="r" t="t"/>
              <a:pathLst>
                <a:path extrusionOk="0" h="3676" w="586">
                  <a:moveTo>
                    <a:pt x="15" y="1"/>
                  </a:moveTo>
                  <a:cubicBezTo>
                    <a:pt x="0" y="1"/>
                    <a:pt x="88" y="850"/>
                    <a:pt x="235" y="1845"/>
                  </a:cubicBezTo>
                  <a:cubicBezTo>
                    <a:pt x="381" y="2855"/>
                    <a:pt x="527" y="3675"/>
                    <a:pt x="542" y="3675"/>
                  </a:cubicBezTo>
                  <a:cubicBezTo>
                    <a:pt x="586" y="3675"/>
                    <a:pt x="469" y="2855"/>
                    <a:pt x="322" y="1831"/>
                  </a:cubicBezTo>
                  <a:cubicBezTo>
                    <a:pt x="176" y="820"/>
                    <a:pt x="30" y="1"/>
                    <a:pt x="15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697084" y="3128664"/>
              <a:ext cx="31760" cy="31513"/>
            </a:xfrm>
            <a:custGeom>
              <a:rect b="b" l="l" r="r" t="t"/>
              <a:pathLst>
                <a:path extrusionOk="0" h="510" w="514">
                  <a:moveTo>
                    <a:pt x="202" y="82"/>
                  </a:moveTo>
                  <a:cubicBezTo>
                    <a:pt x="221" y="82"/>
                    <a:pt x="242" y="84"/>
                    <a:pt x="264" y="89"/>
                  </a:cubicBezTo>
                  <a:cubicBezTo>
                    <a:pt x="308" y="118"/>
                    <a:pt x="396" y="133"/>
                    <a:pt x="411" y="206"/>
                  </a:cubicBezTo>
                  <a:cubicBezTo>
                    <a:pt x="440" y="264"/>
                    <a:pt x="426" y="352"/>
                    <a:pt x="367" y="411"/>
                  </a:cubicBezTo>
                  <a:cubicBezTo>
                    <a:pt x="338" y="425"/>
                    <a:pt x="301" y="433"/>
                    <a:pt x="264" y="433"/>
                  </a:cubicBezTo>
                  <a:cubicBezTo>
                    <a:pt x="228" y="433"/>
                    <a:pt x="191" y="425"/>
                    <a:pt x="162" y="411"/>
                  </a:cubicBezTo>
                  <a:cubicBezTo>
                    <a:pt x="89" y="367"/>
                    <a:pt x="74" y="294"/>
                    <a:pt x="89" y="235"/>
                  </a:cubicBezTo>
                  <a:cubicBezTo>
                    <a:pt x="126" y="125"/>
                    <a:pt x="183" y="96"/>
                    <a:pt x="201" y="82"/>
                  </a:cubicBezTo>
                  <a:lnTo>
                    <a:pt x="201" y="82"/>
                  </a:lnTo>
                  <a:cubicBezTo>
                    <a:pt x="201" y="82"/>
                    <a:pt x="201" y="82"/>
                    <a:pt x="202" y="82"/>
                  </a:cubicBezTo>
                  <a:close/>
                  <a:moveTo>
                    <a:pt x="264" y="1"/>
                  </a:moveTo>
                  <a:cubicBezTo>
                    <a:pt x="103" y="1"/>
                    <a:pt x="45" y="103"/>
                    <a:pt x="60" y="103"/>
                  </a:cubicBezTo>
                  <a:cubicBezTo>
                    <a:pt x="60" y="108"/>
                    <a:pt x="62" y="110"/>
                    <a:pt x="66" y="110"/>
                  </a:cubicBezTo>
                  <a:cubicBezTo>
                    <a:pt x="79" y="110"/>
                    <a:pt x="110" y="92"/>
                    <a:pt x="159" y="85"/>
                  </a:cubicBezTo>
                  <a:lnTo>
                    <a:pt x="159" y="85"/>
                  </a:lnTo>
                  <a:cubicBezTo>
                    <a:pt x="155" y="86"/>
                    <a:pt x="151" y="87"/>
                    <a:pt x="147" y="89"/>
                  </a:cubicBezTo>
                  <a:cubicBezTo>
                    <a:pt x="118" y="103"/>
                    <a:pt x="60" y="147"/>
                    <a:pt x="45" y="220"/>
                  </a:cubicBezTo>
                  <a:cubicBezTo>
                    <a:pt x="1" y="279"/>
                    <a:pt x="30" y="396"/>
                    <a:pt x="118" y="455"/>
                  </a:cubicBezTo>
                  <a:cubicBezTo>
                    <a:pt x="155" y="491"/>
                    <a:pt x="206" y="510"/>
                    <a:pt x="261" y="510"/>
                  </a:cubicBezTo>
                  <a:cubicBezTo>
                    <a:pt x="316" y="510"/>
                    <a:pt x="374" y="491"/>
                    <a:pt x="426" y="455"/>
                  </a:cubicBezTo>
                  <a:cubicBezTo>
                    <a:pt x="513" y="367"/>
                    <a:pt x="513" y="235"/>
                    <a:pt x="484" y="147"/>
                  </a:cubicBezTo>
                  <a:cubicBezTo>
                    <a:pt x="440" y="30"/>
                    <a:pt x="33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819248" y="2982154"/>
              <a:ext cx="45292" cy="258777"/>
            </a:xfrm>
            <a:custGeom>
              <a:rect b="b" l="l" r="r" t="t"/>
              <a:pathLst>
                <a:path extrusionOk="0" h="4188" w="733">
                  <a:moveTo>
                    <a:pt x="44" y="0"/>
                  </a:moveTo>
                  <a:cubicBezTo>
                    <a:pt x="0" y="0"/>
                    <a:pt x="147" y="937"/>
                    <a:pt x="337" y="2094"/>
                  </a:cubicBezTo>
                  <a:cubicBezTo>
                    <a:pt x="513" y="3250"/>
                    <a:pt x="703" y="4187"/>
                    <a:pt x="718" y="4187"/>
                  </a:cubicBezTo>
                  <a:cubicBezTo>
                    <a:pt x="732" y="4187"/>
                    <a:pt x="615" y="3236"/>
                    <a:pt x="425" y="2079"/>
                  </a:cubicBezTo>
                  <a:cubicBezTo>
                    <a:pt x="249" y="923"/>
                    <a:pt x="59" y="0"/>
                    <a:pt x="44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273756" y="3427182"/>
              <a:ext cx="1159675" cy="1054817"/>
            </a:xfrm>
            <a:custGeom>
              <a:rect b="b" l="l" r="r" t="t"/>
              <a:pathLst>
                <a:path extrusionOk="0" h="17071" w="18768">
                  <a:moveTo>
                    <a:pt x="16009" y="1"/>
                  </a:moveTo>
                  <a:cubicBezTo>
                    <a:pt x="16006" y="1"/>
                    <a:pt x="16004" y="1"/>
                    <a:pt x="16002" y="1"/>
                  </a:cubicBezTo>
                  <a:cubicBezTo>
                    <a:pt x="13850" y="59"/>
                    <a:pt x="967" y="777"/>
                    <a:pt x="967" y="777"/>
                  </a:cubicBezTo>
                  <a:cubicBezTo>
                    <a:pt x="967" y="777"/>
                    <a:pt x="1" y="4642"/>
                    <a:pt x="3778" y="5403"/>
                  </a:cubicBezTo>
                  <a:cubicBezTo>
                    <a:pt x="4527" y="5553"/>
                    <a:pt x="5362" y="5609"/>
                    <a:pt x="6219" y="5609"/>
                  </a:cubicBezTo>
                  <a:cubicBezTo>
                    <a:pt x="8723" y="5609"/>
                    <a:pt x="11417" y="5130"/>
                    <a:pt x="12740" y="5130"/>
                  </a:cubicBezTo>
                  <a:cubicBezTo>
                    <a:pt x="13254" y="5130"/>
                    <a:pt x="13562" y="5203"/>
                    <a:pt x="13571" y="5403"/>
                  </a:cubicBezTo>
                  <a:cubicBezTo>
                    <a:pt x="13615" y="6296"/>
                    <a:pt x="13850" y="17071"/>
                    <a:pt x="13850" y="17071"/>
                  </a:cubicBezTo>
                  <a:lnTo>
                    <a:pt x="18256" y="17071"/>
                  </a:lnTo>
                  <a:cubicBezTo>
                    <a:pt x="18256" y="17071"/>
                    <a:pt x="18768" y="1"/>
                    <a:pt x="16009" y="1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356978" y="3476059"/>
              <a:ext cx="810561" cy="1000504"/>
            </a:xfrm>
            <a:custGeom>
              <a:rect b="b" l="l" r="r" t="t"/>
              <a:pathLst>
                <a:path extrusionOk="0" h="16192" w="13118">
                  <a:moveTo>
                    <a:pt x="132" y="0"/>
                  </a:moveTo>
                  <a:lnTo>
                    <a:pt x="132" y="0"/>
                  </a:lnTo>
                  <a:cubicBezTo>
                    <a:pt x="132" y="0"/>
                    <a:pt x="88" y="74"/>
                    <a:pt x="59" y="249"/>
                  </a:cubicBezTo>
                  <a:cubicBezTo>
                    <a:pt x="15" y="440"/>
                    <a:pt x="1" y="703"/>
                    <a:pt x="74" y="1040"/>
                  </a:cubicBezTo>
                  <a:cubicBezTo>
                    <a:pt x="147" y="1391"/>
                    <a:pt x="308" y="1772"/>
                    <a:pt x="630" y="2152"/>
                  </a:cubicBezTo>
                  <a:cubicBezTo>
                    <a:pt x="791" y="2357"/>
                    <a:pt x="967" y="2533"/>
                    <a:pt x="1186" y="2709"/>
                  </a:cubicBezTo>
                  <a:cubicBezTo>
                    <a:pt x="1435" y="2870"/>
                    <a:pt x="1684" y="3002"/>
                    <a:pt x="1962" y="3119"/>
                  </a:cubicBezTo>
                  <a:cubicBezTo>
                    <a:pt x="2533" y="3367"/>
                    <a:pt x="3192" y="3514"/>
                    <a:pt x="3895" y="3587"/>
                  </a:cubicBezTo>
                  <a:cubicBezTo>
                    <a:pt x="4612" y="3660"/>
                    <a:pt x="5388" y="3719"/>
                    <a:pt x="6193" y="3748"/>
                  </a:cubicBezTo>
                  <a:cubicBezTo>
                    <a:pt x="6823" y="3777"/>
                    <a:pt x="7480" y="3792"/>
                    <a:pt x="8156" y="3792"/>
                  </a:cubicBezTo>
                  <a:cubicBezTo>
                    <a:pt x="9210" y="3792"/>
                    <a:pt x="10311" y="3755"/>
                    <a:pt x="11434" y="3675"/>
                  </a:cubicBezTo>
                  <a:cubicBezTo>
                    <a:pt x="11493" y="3671"/>
                    <a:pt x="11550" y="3670"/>
                    <a:pt x="11606" y="3670"/>
                  </a:cubicBezTo>
                  <a:cubicBezTo>
                    <a:pt x="11786" y="3670"/>
                    <a:pt x="11954" y="3689"/>
                    <a:pt x="12122" y="3733"/>
                  </a:cubicBezTo>
                  <a:cubicBezTo>
                    <a:pt x="12312" y="3807"/>
                    <a:pt x="12503" y="3938"/>
                    <a:pt x="12590" y="4129"/>
                  </a:cubicBezTo>
                  <a:cubicBezTo>
                    <a:pt x="12678" y="4334"/>
                    <a:pt x="12708" y="4553"/>
                    <a:pt x="12722" y="4773"/>
                  </a:cubicBezTo>
                  <a:cubicBezTo>
                    <a:pt x="12722" y="4992"/>
                    <a:pt x="12737" y="5212"/>
                    <a:pt x="12737" y="5432"/>
                  </a:cubicBezTo>
                  <a:cubicBezTo>
                    <a:pt x="12752" y="6310"/>
                    <a:pt x="12795" y="7144"/>
                    <a:pt x="12810" y="7964"/>
                  </a:cubicBezTo>
                  <a:cubicBezTo>
                    <a:pt x="12869" y="9575"/>
                    <a:pt x="12927" y="11009"/>
                    <a:pt x="12956" y="12239"/>
                  </a:cubicBezTo>
                  <a:cubicBezTo>
                    <a:pt x="13015" y="13469"/>
                    <a:pt x="13044" y="14435"/>
                    <a:pt x="13074" y="15138"/>
                  </a:cubicBezTo>
                  <a:cubicBezTo>
                    <a:pt x="13044" y="14435"/>
                    <a:pt x="13030" y="13454"/>
                    <a:pt x="13000" y="12239"/>
                  </a:cubicBezTo>
                  <a:cubicBezTo>
                    <a:pt x="12956" y="11009"/>
                    <a:pt x="12927" y="9575"/>
                    <a:pt x="12869" y="7964"/>
                  </a:cubicBezTo>
                  <a:cubicBezTo>
                    <a:pt x="12854" y="7144"/>
                    <a:pt x="12810" y="6310"/>
                    <a:pt x="12795" y="5432"/>
                  </a:cubicBezTo>
                  <a:cubicBezTo>
                    <a:pt x="12795" y="5212"/>
                    <a:pt x="12781" y="4992"/>
                    <a:pt x="12781" y="4773"/>
                  </a:cubicBezTo>
                  <a:cubicBezTo>
                    <a:pt x="12781" y="4553"/>
                    <a:pt x="12752" y="4319"/>
                    <a:pt x="12649" y="4099"/>
                  </a:cubicBezTo>
                  <a:cubicBezTo>
                    <a:pt x="12561" y="3880"/>
                    <a:pt x="12356" y="3733"/>
                    <a:pt x="12122" y="3660"/>
                  </a:cubicBezTo>
                  <a:cubicBezTo>
                    <a:pt x="11954" y="3616"/>
                    <a:pt x="11769" y="3596"/>
                    <a:pt x="11587" y="3596"/>
                  </a:cubicBezTo>
                  <a:cubicBezTo>
                    <a:pt x="11531" y="3596"/>
                    <a:pt x="11475" y="3598"/>
                    <a:pt x="11419" y="3602"/>
                  </a:cubicBezTo>
                  <a:cubicBezTo>
                    <a:pt x="10296" y="3682"/>
                    <a:pt x="9200" y="3719"/>
                    <a:pt x="8151" y="3719"/>
                  </a:cubicBezTo>
                  <a:cubicBezTo>
                    <a:pt x="7477" y="3719"/>
                    <a:pt x="6823" y="3704"/>
                    <a:pt x="6193" y="3675"/>
                  </a:cubicBezTo>
                  <a:cubicBezTo>
                    <a:pt x="5388" y="3631"/>
                    <a:pt x="4612" y="3587"/>
                    <a:pt x="3895" y="3514"/>
                  </a:cubicBezTo>
                  <a:cubicBezTo>
                    <a:pt x="3192" y="3441"/>
                    <a:pt x="2548" y="3309"/>
                    <a:pt x="1977" y="3075"/>
                  </a:cubicBezTo>
                  <a:cubicBezTo>
                    <a:pt x="1699" y="2943"/>
                    <a:pt x="1450" y="2811"/>
                    <a:pt x="1230" y="2650"/>
                  </a:cubicBezTo>
                  <a:cubicBezTo>
                    <a:pt x="1011" y="2489"/>
                    <a:pt x="820" y="2299"/>
                    <a:pt x="674" y="2123"/>
                  </a:cubicBezTo>
                  <a:cubicBezTo>
                    <a:pt x="367" y="1757"/>
                    <a:pt x="191" y="1362"/>
                    <a:pt x="118" y="1040"/>
                  </a:cubicBezTo>
                  <a:cubicBezTo>
                    <a:pt x="44" y="703"/>
                    <a:pt x="44" y="454"/>
                    <a:pt x="74" y="264"/>
                  </a:cubicBezTo>
                  <a:lnTo>
                    <a:pt x="132" y="0"/>
                  </a:lnTo>
                  <a:close/>
                  <a:moveTo>
                    <a:pt x="13074" y="15138"/>
                  </a:moveTo>
                  <a:cubicBezTo>
                    <a:pt x="13074" y="15460"/>
                    <a:pt x="13088" y="15738"/>
                    <a:pt x="13088" y="15914"/>
                  </a:cubicBezTo>
                  <a:lnTo>
                    <a:pt x="13088" y="16119"/>
                  </a:lnTo>
                  <a:cubicBezTo>
                    <a:pt x="13117" y="16177"/>
                    <a:pt x="13117" y="16192"/>
                    <a:pt x="13117" y="16192"/>
                  </a:cubicBezTo>
                  <a:lnTo>
                    <a:pt x="13117" y="16119"/>
                  </a:lnTo>
                  <a:cubicBezTo>
                    <a:pt x="13117" y="16060"/>
                    <a:pt x="13117" y="16016"/>
                    <a:pt x="13103" y="15914"/>
                  </a:cubicBezTo>
                  <a:cubicBezTo>
                    <a:pt x="13103" y="15738"/>
                    <a:pt x="13088" y="15474"/>
                    <a:pt x="13074" y="1513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293641" y="2933277"/>
              <a:ext cx="655901" cy="594791"/>
            </a:xfrm>
            <a:custGeom>
              <a:rect b="b" l="l" r="r" t="t"/>
              <a:pathLst>
                <a:path extrusionOk="0" h="9626" w="10615">
                  <a:moveTo>
                    <a:pt x="3456" y="1"/>
                  </a:moveTo>
                  <a:lnTo>
                    <a:pt x="352" y="147"/>
                  </a:lnTo>
                  <a:cubicBezTo>
                    <a:pt x="352" y="147"/>
                    <a:pt x="1" y="2782"/>
                    <a:pt x="747" y="6735"/>
                  </a:cubicBezTo>
                  <a:cubicBezTo>
                    <a:pt x="1196" y="9067"/>
                    <a:pt x="2614" y="9626"/>
                    <a:pt x="3893" y="9626"/>
                  </a:cubicBezTo>
                  <a:cubicBezTo>
                    <a:pt x="4782" y="9626"/>
                    <a:pt x="5604" y="9356"/>
                    <a:pt x="5988" y="9224"/>
                  </a:cubicBezTo>
                  <a:cubicBezTo>
                    <a:pt x="6925" y="8916"/>
                    <a:pt x="10614" y="7555"/>
                    <a:pt x="10614" y="7555"/>
                  </a:cubicBezTo>
                  <a:lnTo>
                    <a:pt x="9502" y="5007"/>
                  </a:lnTo>
                  <a:cubicBezTo>
                    <a:pt x="9502" y="5007"/>
                    <a:pt x="7233" y="5813"/>
                    <a:pt x="4671" y="6369"/>
                  </a:cubicBezTo>
                  <a:cubicBezTo>
                    <a:pt x="4649" y="6373"/>
                    <a:pt x="4628" y="6376"/>
                    <a:pt x="4607" y="6376"/>
                  </a:cubicBezTo>
                  <a:cubicBezTo>
                    <a:pt x="3498" y="6376"/>
                    <a:pt x="3456" y="1"/>
                    <a:pt x="345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351541" y="2832308"/>
              <a:ext cx="517491" cy="482765"/>
            </a:xfrm>
            <a:custGeom>
              <a:rect b="b" l="l" r="r" t="t"/>
              <a:pathLst>
                <a:path extrusionOk="0" h="7813" w="8375">
                  <a:moveTo>
                    <a:pt x="772" y="0"/>
                  </a:moveTo>
                  <a:cubicBezTo>
                    <a:pt x="647" y="0"/>
                    <a:pt x="532" y="23"/>
                    <a:pt x="440" y="54"/>
                  </a:cubicBezTo>
                  <a:cubicBezTo>
                    <a:pt x="250" y="112"/>
                    <a:pt x="132" y="229"/>
                    <a:pt x="74" y="303"/>
                  </a:cubicBezTo>
                  <a:cubicBezTo>
                    <a:pt x="15" y="361"/>
                    <a:pt x="1" y="420"/>
                    <a:pt x="1" y="420"/>
                  </a:cubicBezTo>
                  <a:cubicBezTo>
                    <a:pt x="1" y="422"/>
                    <a:pt x="1" y="422"/>
                    <a:pt x="2" y="422"/>
                  </a:cubicBezTo>
                  <a:cubicBezTo>
                    <a:pt x="5" y="422"/>
                    <a:pt x="25" y="381"/>
                    <a:pt x="89" y="317"/>
                  </a:cubicBezTo>
                  <a:cubicBezTo>
                    <a:pt x="162" y="244"/>
                    <a:pt x="279" y="156"/>
                    <a:pt x="455" y="98"/>
                  </a:cubicBezTo>
                  <a:cubicBezTo>
                    <a:pt x="550" y="68"/>
                    <a:pt x="656" y="50"/>
                    <a:pt x="767" y="50"/>
                  </a:cubicBezTo>
                  <a:cubicBezTo>
                    <a:pt x="879" y="50"/>
                    <a:pt x="996" y="68"/>
                    <a:pt x="1113" y="112"/>
                  </a:cubicBezTo>
                  <a:cubicBezTo>
                    <a:pt x="1377" y="200"/>
                    <a:pt x="1596" y="420"/>
                    <a:pt x="1757" y="712"/>
                  </a:cubicBezTo>
                  <a:cubicBezTo>
                    <a:pt x="1918" y="1005"/>
                    <a:pt x="1992" y="1371"/>
                    <a:pt x="2006" y="1766"/>
                  </a:cubicBezTo>
                  <a:cubicBezTo>
                    <a:pt x="2036" y="2147"/>
                    <a:pt x="2006" y="2586"/>
                    <a:pt x="2036" y="3025"/>
                  </a:cubicBezTo>
                  <a:cubicBezTo>
                    <a:pt x="2065" y="3918"/>
                    <a:pt x="2153" y="4885"/>
                    <a:pt x="2343" y="5909"/>
                  </a:cubicBezTo>
                  <a:cubicBezTo>
                    <a:pt x="2372" y="6173"/>
                    <a:pt x="2431" y="6422"/>
                    <a:pt x="2489" y="6671"/>
                  </a:cubicBezTo>
                  <a:cubicBezTo>
                    <a:pt x="2563" y="6920"/>
                    <a:pt x="2592" y="7154"/>
                    <a:pt x="2694" y="7403"/>
                  </a:cubicBezTo>
                  <a:cubicBezTo>
                    <a:pt x="2724" y="7520"/>
                    <a:pt x="2797" y="7637"/>
                    <a:pt x="2914" y="7710"/>
                  </a:cubicBezTo>
                  <a:cubicBezTo>
                    <a:pt x="3016" y="7798"/>
                    <a:pt x="3148" y="7813"/>
                    <a:pt x="3280" y="7813"/>
                  </a:cubicBezTo>
                  <a:cubicBezTo>
                    <a:pt x="3397" y="7813"/>
                    <a:pt x="3514" y="7783"/>
                    <a:pt x="3617" y="7769"/>
                  </a:cubicBezTo>
                  <a:cubicBezTo>
                    <a:pt x="3734" y="7739"/>
                    <a:pt x="3836" y="7710"/>
                    <a:pt x="3953" y="7681"/>
                  </a:cubicBezTo>
                  <a:cubicBezTo>
                    <a:pt x="4817" y="7476"/>
                    <a:pt x="5593" y="7286"/>
                    <a:pt x="6252" y="7125"/>
                  </a:cubicBezTo>
                  <a:cubicBezTo>
                    <a:pt x="6911" y="6949"/>
                    <a:pt x="7423" y="6832"/>
                    <a:pt x="7818" y="6744"/>
                  </a:cubicBezTo>
                  <a:cubicBezTo>
                    <a:pt x="7994" y="6700"/>
                    <a:pt x="8126" y="6671"/>
                    <a:pt x="8228" y="6627"/>
                  </a:cubicBezTo>
                  <a:cubicBezTo>
                    <a:pt x="8331" y="6612"/>
                    <a:pt x="8374" y="6597"/>
                    <a:pt x="8374" y="6597"/>
                  </a:cubicBezTo>
                  <a:cubicBezTo>
                    <a:pt x="8374" y="6589"/>
                    <a:pt x="8371" y="6585"/>
                    <a:pt x="8362" y="6585"/>
                  </a:cubicBezTo>
                  <a:cubicBezTo>
                    <a:pt x="8342" y="6585"/>
                    <a:pt x="8296" y="6606"/>
                    <a:pt x="8213" y="6627"/>
                  </a:cubicBezTo>
                  <a:cubicBezTo>
                    <a:pt x="8111" y="6641"/>
                    <a:pt x="7979" y="6685"/>
                    <a:pt x="7789" y="6715"/>
                  </a:cubicBezTo>
                  <a:cubicBezTo>
                    <a:pt x="7423" y="6817"/>
                    <a:pt x="6896" y="6934"/>
                    <a:pt x="6237" y="7081"/>
                  </a:cubicBezTo>
                  <a:cubicBezTo>
                    <a:pt x="5578" y="7256"/>
                    <a:pt x="4788" y="7432"/>
                    <a:pt x="3939" y="7637"/>
                  </a:cubicBezTo>
                  <a:cubicBezTo>
                    <a:pt x="3822" y="7652"/>
                    <a:pt x="3719" y="7695"/>
                    <a:pt x="3602" y="7710"/>
                  </a:cubicBezTo>
                  <a:cubicBezTo>
                    <a:pt x="3500" y="7725"/>
                    <a:pt x="3382" y="7769"/>
                    <a:pt x="3280" y="7769"/>
                  </a:cubicBezTo>
                  <a:cubicBezTo>
                    <a:pt x="3163" y="7769"/>
                    <a:pt x="3060" y="7739"/>
                    <a:pt x="2958" y="7666"/>
                  </a:cubicBezTo>
                  <a:cubicBezTo>
                    <a:pt x="2870" y="7593"/>
                    <a:pt x="2797" y="7505"/>
                    <a:pt x="2768" y="7403"/>
                  </a:cubicBezTo>
                  <a:cubicBezTo>
                    <a:pt x="2665" y="7183"/>
                    <a:pt x="2636" y="6920"/>
                    <a:pt x="2577" y="6685"/>
                  </a:cubicBezTo>
                  <a:cubicBezTo>
                    <a:pt x="2519" y="6422"/>
                    <a:pt x="2489" y="6188"/>
                    <a:pt x="2431" y="5939"/>
                  </a:cubicBezTo>
                  <a:cubicBezTo>
                    <a:pt x="2255" y="4899"/>
                    <a:pt x="2153" y="3933"/>
                    <a:pt x="2123" y="3040"/>
                  </a:cubicBezTo>
                  <a:cubicBezTo>
                    <a:pt x="2109" y="2601"/>
                    <a:pt x="2109" y="2176"/>
                    <a:pt x="2079" y="1781"/>
                  </a:cubicBezTo>
                  <a:cubicBezTo>
                    <a:pt x="2065" y="1371"/>
                    <a:pt x="1977" y="991"/>
                    <a:pt x="1816" y="698"/>
                  </a:cubicBezTo>
                  <a:cubicBezTo>
                    <a:pt x="1640" y="405"/>
                    <a:pt x="1391" y="171"/>
                    <a:pt x="1128" y="68"/>
                  </a:cubicBezTo>
                  <a:cubicBezTo>
                    <a:pt x="1009" y="19"/>
                    <a:pt x="887" y="0"/>
                    <a:pt x="772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518009" y="3314040"/>
              <a:ext cx="28980" cy="48999"/>
            </a:xfrm>
            <a:custGeom>
              <a:rect b="b" l="l" r="r" t="t"/>
              <a:pathLst>
                <a:path extrusionOk="0" h="793" w="469">
                  <a:moveTo>
                    <a:pt x="451" y="1"/>
                  </a:moveTo>
                  <a:cubicBezTo>
                    <a:pt x="426" y="1"/>
                    <a:pt x="287" y="144"/>
                    <a:pt x="161" y="353"/>
                  </a:cubicBezTo>
                  <a:cubicBezTo>
                    <a:pt x="30" y="573"/>
                    <a:pt x="0" y="792"/>
                    <a:pt x="15" y="792"/>
                  </a:cubicBezTo>
                  <a:cubicBezTo>
                    <a:pt x="44" y="792"/>
                    <a:pt x="117" y="602"/>
                    <a:pt x="235" y="412"/>
                  </a:cubicBezTo>
                  <a:cubicBezTo>
                    <a:pt x="366" y="192"/>
                    <a:pt x="469" y="17"/>
                    <a:pt x="454" y="2"/>
                  </a:cubicBezTo>
                  <a:cubicBezTo>
                    <a:pt x="453" y="1"/>
                    <a:pt x="453" y="1"/>
                    <a:pt x="451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537907" y="3321208"/>
              <a:ext cx="20885" cy="57218"/>
            </a:xfrm>
            <a:custGeom>
              <a:rect b="b" l="l" r="r" t="t"/>
              <a:pathLst>
                <a:path extrusionOk="0" h="926" w="338">
                  <a:moveTo>
                    <a:pt x="303" y="0"/>
                  </a:moveTo>
                  <a:cubicBezTo>
                    <a:pt x="274" y="0"/>
                    <a:pt x="142" y="183"/>
                    <a:pt x="74" y="442"/>
                  </a:cubicBezTo>
                  <a:cubicBezTo>
                    <a:pt x="0" y="706"/>
                    <a:pt x="59" y="925"/>
                    <a:pt x="74" y="925"/>
                  </a:cubicBezTo>
                  <a:cubicBezTo>
                    <a:pt x="118" y="925"/>
                    <a:pt x="118" y="706"/>
                    <a:pt x="161" y="457"/>
                  </a:cubicBezTo>
                  <a:cubicBezTo>
                    <a:pt x="220" y="193"/>
                    <a:pt x="337" y="18"/>
                    <a:pt x="308" y="3"/>
                  </a:cubicBezTo>
                  <a:cubicBezTo>
                    <a:pt x="307" y="1"/>
                    <a:pt x="30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798424" y="3258057"/>
              <a:ext cx="86012" cy="163805"/>
            </a:xfrm>
            <a:custGeom>
              <a:rect b="b" l="l" r="r" t="t"/>
              <a:pathLst>
                <a:path extrusionOk="0" h="2651" w="1392">
                  <a:moveTo>
                    <a:pt x="1" y="0"/>
                  </a:moveTo>
                  <a:cubicBezTo>
                    <a:pt x="1" y="0"/>
                    <a:pt x="45" y="147"/>
                    <a:pt x="162" y="396"/>
                  </a:cubicBezTo>
                  <a:cubicBezTo>
                    <a:pt x="264" y="630"/>
                    <a:pt x="440" y="981"/>
                    <a:pt x="615" y="1347"/>
                  </a:cubicBezTo>
                  <a:cubicBezTo>
                    <a:pt x="820" y="1713"/>
                    <a:pt x="981" y="2050"/>
                    <a:pt x="1128" y="2284"/>
                  </a:cubicBezTo>
                  <a:cubicBezTo>
                    <a:pt x="1260" y="2518"/>
                    <a:pt x="1347" y="2650"/>
                    <a:pt x="1362" y="2650"/>
                  </a:cubicBezTo>
                  <a:cubicBezTo>
                    <a:pt x="1391" y="2635"/>
                    <a:pt x="1318" y="2489"/>
                    <a:pt x="1157" y="2240"/>
                  </a:cubicBezTo>
                  <a:cubicBezTo>
                    <a:pt x="1040" y="1977"/>
                    <a:pt x="879" y="1655"/>
                    <a:pt x="689" y="1318"/>
                  </a:cubicBezTo>
                  <a:cubicBezTo>
                    <a:pt x="513" y="966"/>
                    <a:pt x="367" y="659"/>
                    <a:pt x="220" y="381"/>
                  </a:cubicBezTo>
                  <a:cubicBezTo>
                    <a:pt x="88" y="147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839145" y="3263680"/>
              <a:ext cx="25396" cy="25210"/>
            </a:xfrm>
            <a:custGeom>
              <a:rect b="b" l="l" r="r" t="t"/>
              <a:pathLst>
                <a:path extrusionOk="0" h="408" w="411">
                  <a:moveTo>
                    <a:pt x="210" y="0"/>
                  </a:moveTo>
                  <a:cubicBezTo>
                    <a:pt x="166" y="0"/>
                    <a:pt x="147" y="26"/>
                    <a:pt x="147" y="26"/>
                  </a:cubicBezTo>
                  <a:cubicBezTo>
                    <a:pt x="147" y="56"/>
                    <a:pt x="191" y="26"/>
                    <a:pt x="249" y="70"/>
                  </a:cubicBezTo>
                  <a:cubicBezTo>
                    <a:pt x="264" y="100"/>
                    <a:pt x="308" y="144"/>
                    <a:pt x="308" y="173"/>
                  </a:cubicBezTo>
                  <a:cubicBezTo>
                    <a:pt x="308" y="217"/>
                    <a:pt x="293" y="275"/>
                    <a:pt x="235" y="290"/>
                  </a:cubicBezTo>
                  <a:cubicBezTo>
                    <a:pt x="210" y="302"/>
                    <a:pt x="185" y="307"/>
                    <a:pt x="164" y="307"/>
                  </a:cubicBezTo>
                  <a:cubicBezTo>
                    <a:pt x="134" y="307"/>
                    <a:pt x="111" y="298"/>
                    <a:pt x="103" y="290"/>
                  </a:cubicBezTo>
                  <a:cubicBezTo>
                    <a:pt x="74" y="246"/>
                    <a:pt x="74" y="217"/>
                    <a:pt x="74" y="173"/>
                  </a:cubicBezTo>
                  <a:cubicBezTo>
                    <a:pt x="74" y="100"/>
                    <a:pt x="117" y="85"/>
                    <a:pt x="117" y="70"/>
                  </a:cubicBezTo>
                  <a:cubicBezTo>
                    <a:pt x="117" y="70"/>
                    <a:pt x="117" y="64"/>
                    <a:pt x="109" y="64"/>
                  </a:cubicBezTo>
                  <a:cubicBezTo>
                    <a:pt x="104" y="64"/>
                    <a:pt x="98" y="65"/>
                    <a:pt x="88" y="70"/>
                  </a:cubicBezTo>
                  <a:cubicBezTo>
                    <a:pt x="74" y="85"/>
                    <a:pt x="30" y="100"/>
                    <a:pt x="15" y="158"/>
                  </a:cubicBezTo>
                  <a:cubicBezTo>
                    <a:pt x="0" y="217"/>
                    <a:pt x="0" y="290"/>
                    <a:pt x="44" y="348"/>
                  </a:cubicBezTo>
                  <a:cubicBezTo>
                    <a:pt x="77" y="390"/>
                    <a:pt x="129" y="408"/>
                    <a:pt x="181" y="408"/>
                  </a:cubicBezTo>
                  <a:cubicBezTo>
                    <a:pt x="221" y="408"/>
                    <a:pt x="261" y="397"/>
                    <a:pt x="293" y="378"/>
                  </a:cubicBezTo>
                  <a:cubicBezTo>
                    <a:pt x="352" y="348"/>
                    <a:pt x="410" y="246"/>
                    <a:pt x="396" y="173"/>
                  </a:cubicBezTo>
                  <a:cubicBezTo>
                    <a:pt x="381" y="100"/>
                    <a:pt x="322" y="56"/>
                    <a:pt x="293" y="26"/>
                  </a:cubicBezTo>
                  <a:cubicBezTo>
                    <a:pt x="259" y="7"/>
                    <a:pt x="231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329851" y="3292413"/>
              <a:ext cx="614254" cy="231156"/>
            </a:xfrm>
            <a:custGeom>
              <a:rect b="b" l="l" r="r" t="t"/>
              <a:pathLst>
                <a:path extrusionOk="0" h="3741" w="9941">
                  <a:moveTo>
                    <a:pt x="0" y="1"/>
                  </a:moveTo>
                  <a:cubicBezTo>
                    <a:pt x="0" y="1"/>
                    <a:pt x="0" y="59"/>
                    <a:pt x="15" y="132"/>
                  </a:cubicBezTo>
                  <a:cubicBezTo>
                    <a:pt x="44" y="220"/>
                    <a:pt x="74" y="337"/>
                    <a:pt x="117" y="484"/>
                  </a:cubicBezTo>
                  <a:cubicBezTo>
                    <a:pt x="205" y="776"/>
                    <a:pt x="308" y="1216"/>
                    <a:pt x="527" y="1728"/>
                  </a:cubicBezTo>
                  <a:cubicBezTo>
                    <a:pt x="747" y="2240"/>
                    <a:pt x="1113" y="2841"/>
                    <a:pt x="1728" y="3280"/>
                  </a:cubicBezTo>
                  <a:cubicBezTo>
                    <a:pt x="2035" y="3499"/>
                    <a:pt x="2401" y="3660"/>
                    <a:pt x="2796" y="3719"/>
                  </a:cubicBezTo>
                  <a:cubicBezTo>
                    <a:pt x="2899" y="3734"/>
                    <a:pt x="3002" y="3740"/>
                    <a:pt x="3106" y="3740"/>
                  </a:cubicBezTo>
                  <a:cubicBezTo>
                    <a:pt x="3418" y="3740"/>
                    <a:pt x="3733" y="3682"/>
                    <a:pt x="4041" y="3617"/>
                  </a:cubicBezTo>
                  <a:cubicBezTo>
                    <a:pt x="5666" y="3148"/>
                    <a:pt x="7159" y="2709"/>
                    <a:pt x="8213" y="2401"/>
                  </a:cubicBezTo>
                  <a:cubicBezTo>
                    <a:pt x="8755" y="2240"/>
                    <a:pt x="9165" y="2109"/>
                    <a:pt x="9487" y="2021"/>
                  </a:cubicBezTo>
                  <a:cubicBezTo>
                    <a:pt x="9633" y="1962"/>
                    <a:pt x="9736" y="1933"/>
                    <a:pt x="9823" y="1904"/>
                  </a:cubicBezTo>
                  <a:cubicBezTo>
                    <a:pt x="9897" y="1889"/>
                    <a:pt x="9941" y="1874"/>
                    <a:pt x="9941" y="1874"/>
                  </a:cubicBezTo>
                  <a:lnTo>
                    <a:pt x="9941" y="1874"/>
                  </a:lnTo>
                  <a:cubicBezTo>
                    <a:pt x="9941" y="1874"/>
                    <a:pt x="9882" y="1889"/>
                    <a:pt x="9794" y="1889"/>
                  </a:cubicBezTo>
                  <a:cubicBezTo>
                    <a:pt x="9706" y="1904"/>
                    <a:pt x="9589" y="1948"/>
                    <a:pt x="9443" y="1977"/>
                  </a:cubicBezTo>
                  <a:cubicBezTo>
                    <a:pt x="9135" y="2065"/>
                    <a:pt x="8711" y="2182"/>
                    <a:pt x="8184" y="2328"/>
                  </a:cubicBezTo>
                  <a:cubicBezTo>
                    <a:pt x="7100" y="2621"/>
                    <a:pt x="5637" y="3046"/>
                    <a:pt x="4012" y="3499"/>
                  </a:cubicBezTo>
                  <a:cubicBezTo>
                    <a:pt x="3714" y="3574"/>
                    <a:pt x="3416" y="3625"/>
                    <a:pt x="3124" y="3625"/>
                  </a:cubicBezTo>
                  <a:cubicBezTo>
                    <a:pt x="3014" y="3625"/>
                    <a:pt x="2905" y="3618"/>
                    <a:pt x="2796" y="3602"/>
                  </a:cubicBezTo>
                  <a:cubicBezTo>
                    <a:pt x="2401" y="3558"/>
                    <a:pt x="2050" y="3382"/>
                    <a:pt x="1757" y="3192"/>
                  </a:cubicBezTo>
                  <a:cubicBezTo>
                    <a:pt x="1171" y="2767"/>
                    <a:pt x="806" y="2182"/>
                    <a:pt x="586" y="1684"/>
                  </a:cubicBezTo>
                  <a:cubicBezTo>
                    <a:pt x="366" y="1186"/>
                    <a:pt x="235" y="747"/>
                    <a:pt x="147" y="454"/>
                  </a:cubicBezTo>
                  <a:cubicBezTo>
                    <a:pt x="88" y="308"/>
                    <a:pt x="59" y="206"/>
                    <a:pt x="44" y="118"/>
                  </a:cubicBezTo>
                  <a:cubicBezTo>
                    <a:pt x="15" y="4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3" name="Google Shape;543;p1"/>
          <p:cNvGrpSpPr/>
          <p:nvPr/>
        </p:nvGrpSpPr>
        <p:grpSpPr>
          <a:xfrm>
            <a:off x="6961894" y="-9723"/>
            <a:ext cx="817500" cy="812700"/>
            <a:chOff x="6961894" y="-9723"/>
            <a:chExt cx="817500" cy="812700"/>
          </a:xfrm>
        </p:grpSpPr>
        <p:sp>
          <p:nvSpPr>
            <p:cNvPr id="544" name="Google Shape;544;p1"/>
            <p:cNvSpPr/>
            <p:nvPr/>
          </p:nvSpPr>
          <p:spPr>
            <a:xfrm rot="2515456">
              <a:off x="7066220" y="123856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 rot="1928159">
              <a:off x="7287991" y="249965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 rot="1928159">
              <a:off x="7212611" y="271762"/>
              <a:ext cx="62999" cy="167131"/>
            </a:xfrm>
            <a:custGeom>
              <a:rect b="b" l="l" r="r" t="t"/>
              <a:pathLst>
                <a:path extrusionOk="0" h="894" w="337">
                  <a:moveTo>
                    <a:pt x="0" y="0"/>
                  </a:moveTo>
                  <a:lnTo>
                    <a:pt x="88" y="893"/>
                  </a:lnTo>
                  <a:lnTo>
                    <a:pt x="337" y="893"/>
                  </a:lnTo>
                  <a:lnTo>
                    <a:pt x="337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7" name="Google Shape;547;p1"/>
          <p:cNvSpPr/>
          <p:nvPr/>
        </p:nvSpPr>
        <p:spPr>
          <a:xfrm rot="-2700000">
            <a:off x="8676668" y="1153846"/>
            <a:ext cx="292318" cy="261771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1"/>
          <p:cNvSpPr/>
          <p:nvPr/>
        </p:nvSpPr>
        <p:spPr>
          <a:xfrm rot="2452909">
            <a:off x="7948057" y="4684838"/>
            <a:ext cx="292437" cy="261816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1f71bb6873e_0_235"/>
          <p:cNvSpPr txBox="1"/>
          <p:nvPr>
            <p:ph type="ctrTitle"/>
          </p:nvPr>
        </p:nvSpPr>
        <p:spPr>
          <a:xfrm>
            <a:off x="330725" y="538000"/>
            <a:ext cx="8482500" cy="8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Increases in vehicle demand in the last quarter may indicate that sales reps are cutting prices to meet sales targets before the end of the year</a:t>
            </a:r>
            <a:endParaRPr sz="1500"/>
          </a:p>
        </p:txBody>
      </p:sp>
      <p:graphicFrame>
        <p:nvGraphicFramePr>
          <p:cNvPr id="876" name="Google Shape;876;g1f71bb6873e_0_235"/>
          <p:cNvGraphicFramePr/>
          <p:nvPr/>
        </p:nvGraphicFramePr>
        <p:xfrm>
          <a:off x="581950" y="138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{3DA8C332-BE2B-447C-9276-20D32998EA8B}</a:tableStyleId>
              </a:tblPr>
              <a:tblGrid>
                <a:gridCol w="1307225"/>
                <a:gridCol w="823575"/>
              </a:tblGrid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Status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343D"/>
                    </a:solidFill>
                    <a:extLst>
                      <a:ext uri="http://customooxmlschemas.google.com/">
                        <go:slidesCustomData xmlns:go="http://customooxmlschemas.google.com/" cellId="876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343D"/>
                    </a:solidFill>
                    <a:extLst>
                      <a:ext uri="http://customooxmlschemas.google.com/">
                        <go:slidesCustomData xmlns:go="http://customooxmlschemas.google.com/" cellId="876:0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Shipped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309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1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 Process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2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Disputed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3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Cancelled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4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Resolved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5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5:1"/>
                      </a:ext>
                    </a:extLst>
                  </a:tcPr>
                </a:tc>
              </a:tr>
              <a:tr h="493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On Hold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6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876:6:1"/>
                      </a:ext>
                    </a:extLst>
                  </a:tcPr>
                </a:tc>
              </a:tr>
            </a:tbl>
          </a:graphicData>
        </a:graphic>
      </p:graphicFrame>
      <p:pic>
        <p:nvPicPr>
          <p:cNvPr id="877" name="Google Shape;877;g1f71bb6873e_0_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225" y="1386088"/>
            <a:ext cx="5640198" cy="34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f71bb6873e_0_239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Payments</a:t>
            </a:r>
            <a:endParaRPr/>
          </a:p>
        </p:txBody>
      </p:sp>
      <p:sp>
        <p:nvSpPr>
          <p:cNvPr id="883" name="Google Shape;883;g1f71bb6873e_0_239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884" name="Google Shape;884;g1f71bb6873e_0_239"/>
          <p:cNvGrpSpPr/>
          <p:nvPr/>
        </p:nvGrpSpPr>
        <p:grpSpPr>
          <a:xfrm>
            <a:off x="5461948" y="522238"/>
            <a:ext cx="2250830" cy="3661147"/>
            <a:chOff x="5401837" y="470183"/>
            <a:chExt cx="2068777" cy="3107670"/>
          </a:xfrm>
        </p:grpSpPr>
        <p:sp>
          <p:nvSpPr>
            <p:cNvPr id="885" name="Google Shape;885;g1f71bb6873e_0_239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g1f71bb6873e_0_239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7" name="Google Shape;887;g1f71bb6873e_0_239"/>
          <p:cNvGrpSpPr/>
          <p:nvPr/>
        </p:nvGrpSpPr>
        <p:grpSpPr>
          <a:xfrm>
            <a:off x="143932" y="3252252"/>
            <a:ext cx="817500" cy="812700"/>
            <a:chOff x="143932" y="3252252"/>
            <a:chExt cx="817500" cy="812700"/>
          </a:xfrm>
        </p:grpSpPr>
        <p:sp>
          <p:nvSpPr>
            <p:cNvPr id="888" name="Google Shape;888;g1f71bb6873e_0_239"/>
            <p:cNvSpPr/>
            <p:nvPr/>
          </p:nvSpPr>
          <p:spPr>
            <a:xfrm rot="2515456">
              <a:off x="248258" y="3385831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g1f71bb6873e_0_239"/>
            <p:cNvSpPr/>
            <p:nvPr/>
          </p:nvSpPr>
          <p:spPr>
            <a:xfrm rot="1928159">
              <a:off x="470029" y="3511940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0" name="Google Shape;890;g1f71bb6873e_0_239"/>
          <p:cNvGrpSpPr/>
          <p:nvPr/>
        </p:nvGrpSpPr>
        <p:grpSpPr>
          <a:xfrm>
            <a:off x="5378976" y="1196470"/>
            <a:ext cx="2416767" cy="3688690"/>
            <a:chOff x="8936226" y="1196470"/>
            <a:chExt cx="2416767" cy="3688690"/>
          </a:xfrm>
        </p:grpSpPr>
        <p:sp>
          <p:nvSpPr>
            <p:cNvPr id="891" name="Google Shape;891;g1f71bb6873e_0_239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g1f71bb6873e_0_239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g1f71bb6873e_0_239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g1f71bb6873e_0_239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g1f71bb6873e_0_239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g1f71bb6873e_0_239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g1f71bb6873e_0_239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g1f71bb6873e_0_239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g1f71bb6873e_0_239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g1f71bb6873e_0_239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g1f71bb6873e_0_239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g1f71bb6873e_0_239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g1f71bb6873e_0_239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g1f71bb6873e_0_239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g1f71bb6873e_0_239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g1f71bb6873e_0_239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g1f71bb6873e_0_239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g1f71bb6873e_0_239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g1f71bb6873e_0_239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g1f71bb6873e_0_239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g1f71bb6873e_0_239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g1f71bb6873e_0_239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g1f71bb6873e_0_239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g1f71bb6873e_0_239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g1f71bb6873e_0_239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g1f71bb6873e_0_239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g1f71bb6873e_0_239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g1f71bb6873e_0_239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g1f71bb6873e_0_239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g1f71bb6873e_0_239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g1f71bb6873e_0_239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g1f71bb6873e_0_239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g1f71bb6873e_0_239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g1f71bb6873e_0_239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g1f71bb6873e_0_239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g1f71bb6873e_0_239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g1f71bb6873e_0_239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g1f71bb6873e_0_239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g1f71bb6873e_0_239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g1f71bb6873e_0_239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g1f71bb6873e_0_239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g1f71bb6873e_0_239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g1f71bb6873e_0_239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g1f71bb6873e_0_239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5" name="Google Shape;935;g1f71bb6873e_0_239"/>
          <p:cNvGrpSpPr/>
          <p:nvPr/>
        </p:nvGrpSpPr>
        <p:grpSpPr>
          <a:xfrm>
            <a:off x="7825375" y="2447285"/>
            <a:ext cx="785377" cy="2421157"/>
            <a:chOff x="7825375" y="2447285"/>
            <a:chExt cx="785377" cy="2421157"/>
          </a:xfrm>
        </p:grpSpPr>
        <p:sp>
          <p:nvSpPr>
            <p:cNvPr id="936" name="Google Shape;936;g1f71bb6873e_0_239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g1f71bb6873e_0_239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g1f71bb6873e_0_239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g1f71bb6873e_0_239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g1f71bb6873e_0_239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g1f71bb6873e_0_239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g1f71bb6873e_0_239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1f71bb6873e_0_303"/>
          <p:cNvSpPr txBox="1"/>
          <p:nvPr>
            <p:ph type="ctrTitle"/>
          </p:nvPr>
        </p:nvSpPr>
        <p:spPr>
          <a:xfrm>
            <a:off x="330725" y="538000"/>
            <a:ext cx="8482500" cy="8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Martin Gerard sold two of the three products sold in Switzerland, works in the Paris office</a:t>
            </a:r>
            <a:endParaRPr sz="1500"/>
          </a:p>
        </p:txBody>
      </p:sp>
      <p:pic>
        <p:nvPicPr>
          <p:cNvPr id="948" name="Google Shape;948;g1f71bb6873e_0_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875" y="1252125"/>
            <a:ext cx="5640198" cy="34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1f71bb6873e_0_307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Products</a:t>
            </a:r>
            <a:endParaRPr/>
          </a:p>
        </p:txBody>
      </p:sp>
      <p:sp>
        <p:nvSpPr>
          <p:cNvPr id="954" name="Google Shape;954;g1f71bb6873e_0_307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955" name="Google Shape;955;g1f71bb6873e_0_307"/>
          <p:cNvGrpSpPr/>
          <p:nvPr/>
        </p:nvGrpSpPr>
        <p:grpSpPr>
          <a:xfrm>
            <a:off x="5461948" y="522238"/>
            <a:ext cx="2250830" cy="3661147"/>
            <a:chOff x="5401837" y="470183"/>
            <a:chExt cx="2068777" cy="3107670"/>
          </a:xfrm>
        </p:grpSpPr>
        <p:sp>
          <p:nvSpPr>
            <p:cNvPr id="956" name="Google Shape;956;g1f71bb6873e_0_307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g1f71bb6873e_0_307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8" name="Google Shape;958;g1f71bb6873e_0_307"/>
          <p:cNvGrpSpPr/>
          <p:nvPr/>
        </p:nvGrpSpPr>
        <p:grpSpPr>
          <a:xfrm>
            <a:off x="143932" y="3252252"/>
            <a:ext cx="817500" cy="812700"/>
            <a:chOff x="143932" y="3252252"/>
            <a:chExt cx="817500" cy="812700"/>
          </a:xfrm>
        </p:grpSpPr>
        <p:sp>
          <p:nvSpPr>
            <p:cNvPr id="959" name="Google Shape;959;g1f71bb6873e_0_307"/>
            <p:cNvSpPr/>
            <p:nvPr/>
          </p:nvSpPr>
          <p:spPr>
            <a:xfrm rot="2515456">
              <a:off x="248258" y="3385831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g1f71bb6873e_0_307"/>
            <p:cNvSpPr/>
            <p:nvPr/>
          </p:nvSpPr>
          <p:spPr>
            <a:xfrm rot="1928159">
              <a:off x="470029" y="3511940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1" name="Google Shape;961;g1f71bb6873e_0_307"/>
          <p:cNvGrpSpPr/>
          <p:nvPr/>
        </p:nvGrpSpPr>
        <p:grpSpPr>
          <a:xfrm>
            <a:off x="5378976" y="1196470"/>
            <a:ext cx="2416767" cy="3688690"/>
            <a:chOff x="8936226" y="1196470"/>
            <a:chExt cx="2416767" cy="3688690"/>
          </a:xfrm>
        </p:grpSpPr>
        <p:sp>
          <p:nvSpPr>
            <p:cNvPr id="962" name="Google Shape;962;g1f71bb6873e_0_307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g1f71bb6873e_0_307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g1f71bb6873e_0_307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g1f71bb6873e_0_307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g1f71bb6873e_0_307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g1f71bb6873e_0_307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g1f71bb6873e_0_307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g1f71bb6873e_0_307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g1f71bb6873e_0_307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g1f71bb6873e_0_307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g1f71bb6873e_0_307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g1f71bb6873e_0_307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g1f71bb6873e_0_307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g1f71bb6873e_0_307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g1f71bb6873e_0_307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g1f71bb6873e_0_307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g1f71bb6873e_0_307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g1f71bb6873e_0_307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g1f71bb6873e_0_307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g1f71bb6873e_0_307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g1f71bb6873e_0_307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g1f71bb6873e_0_307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g1f71bb6873e_0_307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g1f71bb6873e_0_307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g1f71bb6873e_0_307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g1f71bb6873e_0_307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g1f71bb6873e_0_307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1f71bb6873e_0_307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g1f71bb6873e_0_307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g1f71bb6873e_0_307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g1f71bb6873e_0_307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g1f71bb6873e_0_307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g1f71bb6873e_0_307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g1f71bb6873e_0_307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g1f71bb6873e_0_307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g1f71bb6873e_0_307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g1f71bb6873e_0_307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g1f71bb6873e_0_307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g1f71bb6873e_0_307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g1f71bb6873e_0_307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g1f71bb6873e_0_307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g1f71bb6873e_0_307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g1f71bb6873e_0_307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g1f71bb6873e_0_307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6" name="Google Shape;1006;g1f71bb6873e_0_307"/>
          <p:cNvGrpSpPr/>
          <p:nvPr/>
        </p:nvGrpSpPr>
        <p:grpSpPr>
          <a:xfrm>
            <a:off x="7825375" y="2447285"/>
            <a:ext cx="785377" cy="2421157"/>
            <a:chOff x="7825375" y="2447285"/>
            <a:chExt cx="785377" cy="2421157"/>
          </a:xfrm>
        </p:grpSpPr>
        <p:sp>
          <p:nvSpPr>
            <p:cNvPr id="1007" name="Google Shape;1007;g1f71bb6873e_0_307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g1f71bb6873e_0_307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g1f71bb6873e_0_307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g1f71bb6873e_0_307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g1f71bb6873e_0_307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g1f71bb6873e_0_307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g1f71bb6873e_0_307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1f71bb6873e_0_371"/>
          <p:cNvSpPr txBox="1"/>
          <p:nvPr>
            <p:ph type="ctrTitle"/>
          </p:nvPr>
        </p:nvSpPr>
        <p:spPr>
          <a:xfrm>
            <a:off x="330725" y="538000"/>
            <a:ext cx="8482500" cy="8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1962 LanciaA Delta 16V is the most </a:t>
            </a:r>
            <a:r>
              <a:rPr lang="en" sz="1500"/>
              <a:t>expensive car emong classic cars which it price is $103.42</a:t>
            </a:r>
            <a:endParaRPr sz="1500"/>
          </a:p>
        </p:txBody>
      </p:sp>
      <p:pic>
        <p:nvPicPr>
          <p:cNvPr id="1019" name="Google Shape;1019;g1f71bb6873e_0_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00" y="1386100"/>
            <a:ext cx="5640198" cy="34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g1f71bb6873e_0_3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0923" y="1386100"/>
            <a:ext cx="3035602" cy="1809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1" name="Google Shape;1021;g1f71bb6873e_0_3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0925" y="3219475"/>
            <a:ext cx="3035599" cy="1619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Database Tables</a:t>
            </a:r>
            <a:endParaRPr/>
          </a:p>
        </p:txBody>
      </p:sp>
      <p:sp>
        <p:nvSpPr>
          <p:cNvPr id="554" name="Google Shape;554;p2"/>
          <p:cNvSpPr txBox="1"/>
          <p:nvPr>
            <p:ph idx="1" type="body"/>
          </p:nvPr>
        </p:nvSpPr>
        <p:spPr>
          <a:xfrm>
            <a:off x="754350" y="1093200"/>
            <a:ext cx="7276500" cy="3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Customers table</a:t>
            </a:r>
            <a:endParaRPr sz="1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Employees table</a:t>
            </a:r>
            <a:endParaRPr sz="1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Offices table</a:t>
            </a:r>
            <a:endParaRPr sz="1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Orders and order details table</a:t>
            </a:r>
            <a:endParaRPr sz="1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Payments table</a:t>
            </a:r>
            <a:endParaRPr sz="1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Products and product lines table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555" name="Google Shape;555;p2"/>
          <p:cNvSpPr/>
          <p:nvPr/>
        </p:nvSpPr>
        <p:spPr>
          <a:xfrm>
            <a:off x="488900" y="514394"/>
            <a:ext cx="128852" cy="211196"/>
          </a:xfrm>
          <a:custGeom>
            <a:rect b="b" l="l" r="r" t="t"/>
            <a:pathLst>
              <a:path extrusionOk="0" h="2929" w="1787">
                <a:moveTo>
                  <a:pt x="15" y="1"/>
                </a:moveTo>
                <a:cubicBezTo>
                  <a:pt x="0" y="15"/>
                  <a:pt x="103" y="162"/>
                  <a:pt x="278" y="440"/>
                </a:cubicBezTo>
                <a:cubicBezTo>
                  <a:pt x="425" y="703"/>
                  <a:pt x="644" y="1069"/>
                  <a:pt x="878" y="1479"/>
                </a:cubicBezTo>
                <a:cubicBezTo>
                  <a:pt x="1113" y="1889"/>
                  <a:pt x="1332" y="2270"/>
                  <a:pt x="1508" y="2533"/>
                </a:cubicBezTo>
                <a:cubicBezTo>
                  <a:pt x="1669" y="2782"/>
                  <a:pt x="1786" y="2929"/>
                  <a:pt x="1786" y="2929"/>
                </a:cubicBezTo>
                <a:cubicBezTo>
                  <a:pt x="1786" y="2929"/>
                  <a:pt x="1698" y="2768"/>
                  <a:pt x="1567" y="2504"/>
                </a:cubicBezTo>
                <a:cubicBezTo>
                  <a:pt x="1347" y="2138"/>
                  <a:pt x="1171" y="1801"/>
                  <a:pt x="966" y="1450"/>
                </a:cubicBezTo>
                <a:cubicBezTo>
                  <a:pt x="732" y="1025"/>
                  <a:pt x="512" y="660"/>
                  <a:pt x="322" y="411"/>
                </a:cubicBezTo>
                <a:cubicBezTo>
                  <a:pt x="147" y="147"/>
                  <a:pt x="15" y="1"/>
                  <a:pt x="15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6" name="Google Shape;556;p2"/>
          <p:cNvGrpSpPr/>
          <p:nvPr/>
        </p:nvGrpSpPr>
        <p:grpSpPr>
          <a:xfrm>
            <a:off x="140549" y="3404151"/>
            <a:ext cx="586964" cy="1809527"/>
            <a:chOff x="140549" y="3404151"/>
            <a:chExt cx="586964" cy="1809527"/>
          </a:xfrm>
        </p:grpSpPr>
        <p:sp>
          <p:nvSpPr>
            <p:cNvPr id="557" name="Google Shape;557;p2"/>
            <p:cNvSpPr/>
            <p:nvPr/>
          </p:nvSpPr>
          <p:spPr>
            <a:xfrm>
              <a:off x="140549" y="3404151"/>
              <a:ext cx="586964" cy="1193579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420594" y="3846595"/>
              <a:ext cx="5270" cy="942427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417988" y="3966222"/>
              <a:ext cx="159591" cy="202059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302690" y="4345121"/>
              <a:ext cx="119679" cy="140470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265832" y="4849534"/>
              <a:ext cx="346778" cy="364144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225090" y="4796649"/>
              <a:ext cx="434360" cy="106655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265832" y="4903248"/>
              <a:ext cx="336415" cy="53831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4" name="Google Shape;564;p2"/>
          <p:cNvGrpSpPr/>
          <p:nvPr/>
        </p:nvGrpSpPr>
        <p:grpSpPr>
          <a:xfrm>
            <a:off x="8416475" y="3502857"/>
            <a:ext cx="727535" cy="1710819"/>
            <a:chOff x="8416475" y="3502857"/>
            <a:chExt cx="727535" cy="1710819"/>
          </a:xfrm>
        </p:grpSpPr>
        <p:sp>
          <p:nvSpPr>
            <p:cNvPr id="565" name="Google Shape;565;p2"/>
            <p:cNvSpPr/>
            <p:nvPr/>
          </p:nvSpPr>
          <p:spPr>
            <a:xfrm>
              <a:off x="8578364" y="486496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8416475" y="350285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8578364" y="486496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8" name="Google Shape;568;p2"/>
          <p:cNvGrpSpPr/>
          <p:nvPr/>
        </p:nvGrpSpPr>
        <p:grpSpPr>
          <a:xfrm>
            <a:off x="25282" y="2107827"/>
            <a:ext cx="817500" cy="812700"/>
            <a:chOff x="25282" y="2107827"/>
            <a:chExt cx="817500" cy="812700"/>
          </a:xfrm>
        </p:grpSpPr>
        <p:sp>
          <p:nvSpPr>
            <p:cNvPr id="569" name="Google Shape;569;p2"/>
            <p:cNvSpPr/>
            <p:nvPr/>
          </p:nvSpPr>
          <p:spPr>
            <a:xfrm rot="2515456">
              <a:off x="129608" y="2241406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"/>
            <p:cNvSpPr/>
            <p:nvPr/>
          </p:nvSpPr>
          <p:spPr>
            <a:xfrm rot="1928159">
              <a:off x="351379" y="2367515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1" name="Google Shape;571;p2"/>
          <p:cNvGrpSpPr/>
          <p:nvPr/>
        </p:nvGrpSpPr>
        <p:grpSpPr>
          <a:xfrm>
            <a:off x="7595471" y="89584"/>
            <a:ext cx="568800" cy="568800"/>
            <a:chOff x="7595471" y="89584"/>
            <a:chExt cx="568800" cy="568800"/>
          </a:xfrm>
        </p:grpSpPr>
        <p:sp>
          <p:nvSpPr>
            <p:cNvPr id="572" name="Google Shape;572;p2"/>
            <p:cNvSpPr/>
            <p:nvPr/>
          </p:nvSpPr>
          <p:spPr>
            <a:xfrm rot="-2700000">
              <a:off x="7667739" y="183914"/>
              <a:ext cx="424264" cy="3801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"/>
            <p:cNvSpPr/>
            <p:nvPr/>
          </p:nvSpPr>
          <p:spPr>
            <a:xfrm rot="-1541719">
              <a:off x="7814217" y="226928"/>
              <a:ext cx="131314" cy="294096"/>
            </a:xfrm>
            <a:custGeom>
              <a:rect b="b" l="l" r="r" t="t"/>
              <a:pathLst>
                <a:path extrusionOk="0" h="3149" w="1406">
                  <a:moveTo>
                    <a:pt x="718" y="1"/>
                  </a:moveTo>
                  <a:lnTo>
                    <a:pt x="0" y="1582"/>
                  </a:lnTo>
                  <a:lnTo>
                    <a:pt x="0" y="1582"/>
                  </a:lnTo>
                  <a:lnTo>
                    <a:pt x="293" y="1436"/>
                  </a:lnTo>
                  <a:lnTo>
                    <a:pt x="205" y="3148"/>
                  </a:lnTo>
                  <a:lnTo>
                    <a:pt x="1010" y="3148"/>
                  </a:lnTo>
                  <a:lnTo>
                    <a:pt x="1010" y="1362"/>
                  </a:lnTo>
                  <a:lnTo>
                    <a:pt x="1406" y="1567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rgbClr val="00BE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Customers</a:t>
            </a:r>
            <a:endParaRPr/>
          </a:p>
        </p:txBody>
      </p:sp>
      <p:sp>
        <p:nvSpPr>
          <p:cNvPr id="579" name="Google Shape;579;p4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80" name="Google Shape;580;p4"/>
          <p:cNvGrpSpPr/>
          <p:nvPr/>
        </p:nvGrpSpPr>
        <p:grpSpPr>
          <a:xfrm>
            <a:off x="5461948" y="522238"/>
            <a:ext cx="2250830" cy="3661147"/>
            <a:chOff x="5401837" y="470183"/>
            <a:chExt cx="2068777" cy="3107670"/>
          </a:xfrm>
        </p:grpSpPr>
        <p:sp>
          <p:nvSpPr>
            <p:cNvPr id="581" name="Google Shape;581;p4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3" name="Google Shape;583;p4"/>
          <p:cNvGrpSpPr/>
          <p:nvPr/>
        </p:nvGrpSpPr>
        <p:grpSpPr>
          <a:xfrm>
            <a:off x="143932" y="3252252"/>
            <a:ext cx="817500" cy="812700"/>
            <a:chOff x="143932" y="3252252"/>
            <a:chExt cx="817500" cy="812700"/>
          </a:xfrm>
        </p:grpSpPr>
        <p:sp>
          <p:nvSpPr>
            <p:cNvPr id="584" name="Google Shape;584;p4"/>
            <p:cNvSpPr/>
            <p:nvPr/>
          </p:nvSpPr>
          <p:spPr>
            <a:xfrm rot="2515456">
              <a:off x="248258" y="3385831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"/>
            <p:cNvSpPr/>
            <p:nvPr/>
          </p:nvSpPr>
          <p:spPr>
            <a:xfrm rot="1928159">
              <a:off x="470029" y="3511940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6" name="Google Shape;586;p4"/>
          <p:cNvGrpSpPr/>
          <p:nvPr/>
        </p:nvGrpSpPr>
        <p:grpSpPr>
          <a:xfrm>
            <a:off x="5378976" y="1196470"/>
            <a:ext cx="2416767" cy="3688690"/>
            <a:chOff x="8936226" y="1196470"/>
            <a:chExt cx="2416767" cy="3688690"/>
          </a:xfrm>
        </p:grpSpPr>
        <p:sp>
          <p:nvSpPr>
            <p:cNvPr id="587" name="Google Shape;587;p4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1" name="Google Shape;631;p4"/>
          <p:cNvGrpSpPr/>
          <p:nvPr/>
        </p:nvGrpSpPr>
        <p:grpSpPr>
          <a:xfrm>
            <a:off x="7825375" y="2447285"/>
            <a:ext cx="785377" cy="2421157"/>
            <a:chOff x="7825375" y="2447285"/>
            <a:chExt cx="785377" cy="2421157"/>
          </a:xfrm>
        </p:grpSpPr>
        <p:sp>
          <p:nvSpPr>
            <p:cNvPr id="632" name="Google Shape;632;p4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5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Customer Table Objectives</a:t>
            </a:r>
            <a:endParaRPr/>
          </a:p>
        </p:txBody>
      </p:sp>
      <p:sp>
        <p:nvSpPr>
          <p:cNvPr id="644" name="Google Shape;644;p5"/>
          <p:cNvSpPr txBox="1"/>
          <p:nvPr>
            <p:ph idx="2" type="title"/>
          </p:nvPr>
        </p:nvSpPr>
        <p:spPr>
          <a:xfrm>
            <a:off x="833438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Customer Info</a:t>
            </a:r>
            <a:endParaRPr/>
          </a:p>
        </p:txBody>
      </p:sp>
      <p:sp>
        <p:nvSpPr>
          <p:cNvPr id="645" name="Google Shape;645;p5"/>
          <p:cNvSpPr txBox="1"/>
          <p:nvPr>
            <p:ph idx="1" type="subTitle"/>
          </p:nvPr>
        </p:nvSpPr>
        <p:spPr>
          <a:xfrm>
            <a:off x="833450" y="30188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Customer number, customer name, customer phone</a:t>
            </a:r>
            <a:endParaRPr/>
          </a:p>
        </p:txBody>
      </p:sp>
      <p:sp>
        <p:nvSpPr>
          <p:cNvPr id="646" name="Google Shape;646;p5"/>
          <p:cNvSpPr txBox="1"/>
          <p:nvPr>
            <p:ph idx="3" type="title"/>
          </p:nvPr>
        </p:nvSpPr>
        <p:spPr>
          <a:xfrm>
            <a:off x="3472200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Address Info</a:t>
            </a:r>
            <a:endParaRPr/>
          </a:p>
        </p:txBody>
      </p:sp>
      <p:sp>
        <p:nvSpPr>
          <p:cNvPr id="647" name="Google Shape;647;p5"/>
          <p:cNvSpPr txBox="1"/>
          <p:nvPr>
            <p:ph idx="4" type="subTitle"/>
          </p:nvPr>
        </p:nvSpPr>
        <p:spPr>
          <a:xfrm>
            <a:off x="3472202" y="30188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City, state, country, postal code</a:t>
            </a:r>
            <a:endParaRPr/>
          </a:p>
        </p:txBody>
      </p:sp>
      <p:sp>
        <p:nvSpPr>
          <p:cNvPr id="648" name="Google Shape;648;p5"/>
          <p:cNvSpPr txBox="1"/>
          <p:nvPr>
            <p:ph idx="5" type="title"/>
          </p:nvPr>
        </p:nvSpPr>
        <p:spPr>
          <a:xfrm>
            <a:off x="6110958" y="2645625"/>
            <a:ext cx="21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Credit Limit</a:t>
            </a:r>
            <a:endParaRPr/>
          </a:p>
        </p:txBody>
      </p:sp>
      <p:sp>
        <p:nvSpPr>
          <p:cNvPr id="649" name="Google Shape;649;p5"/>
          <p:cNvSpPr txBox="1"/>
          <p:nvPr>
            <p:ph idx="6" type="subTitle"/>
          </p:nvPr>
        </p:nvSpPr>
        <p:spPr>
          <a:xfrm>
            <a:off x="6110958" y="3018825"/>
            <a:ext cx="21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Customer’s credit limit</a:t>
            </a:r>
            <a:endParaRPr/>
          </a:p>
        </p:txBody>
      </p:sp>
      <p:grpSp>
        <p:nvGrpSpPr>
          <p:cNvPr id="650" name="Google Shape;650;p5"/>
          <p:cNvGrpSpPr/>
          <p:nvPr/>
        </p:nvGrpSpPr>
        <p:grpSpPr>
          <a:xfrm>
            <a:off x="118872" y="1017662"/>
            <a:ext cx="887100" cy="856500"/>
            <a:chOff x="118872" y="1017662"/>
            <a:chExt cx="887100" cy="856500"/>
          </a:xfrm>
        </p:grpSpPr>
        <p:sp>
          <p:nvSpPr>
            <p:cNvPr id="651" name="Google Shape;651;p5"/>
            <p:cNvSpPr/>
            <p:nvPr/>
          </p:nvSpPr>
          <p:spPr>
            <a:xfrm rot="1645945">
              <a:off x="221204" y="1140519"/>
              <a:ext cx="682437" cy="610785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2" name="Google Shape;652;p5"/>
            <p:cNvGrpSpPr/>
            <p:nvPr/>
          </p:nvGrpSpPr>
          <p:grpSpPr>
            <a:xfrm>
              <a:off x="356000" y="1278354"/>
              <a:ext cx="470598" cy="335235"/>
              <a:chOff x="393288" y="3285779"/>
              <a:chExt cx="470598" cy="335235"/>
            </a:xfrm>
          </p:grpSpPr>
          <p:sp>
            <p:nvSpPr>
              <p:cNvPr id="653" name="Google Shape;653;p5"/>
              <p:cNvSpPr/>
              <p:nvPr/>
            </p:nvSpPr>
            <p:spPr>
              <a:xfrm rot="1746505">
                <a:off x="435454" y="3304770"/>
                <a:ext cx="76936" cy="193330"/>
              </a:xfrm>
              <a:custGeom>
                <a:rect b="b" l="l" r="r" t="t"/>
                <a:pathLst>
                  <a:path extrusionOk="0" h="1362" w="542">
                    <a:moveTo>
                      <a:pt x="0" y="1"/>
                    </a:moveTo>
                    <a:cubicBezTo>
                      <a:pt x="15" y="469"/>
                      <a:pt x="30" y="923"/>
                      <a:pt x="44" y="1362"/>
                    </a:cubicBezTo>
                    <a:cubicBezTo>
                      <a:pt x="205" y="1318"/>
                      <a:pt x="381" y="1289"/>
                      <a:pt x="542" y="1289"/>
                    </a:cubicBezTo>
                    <a:cubicBezTo>
                      <a:pt x="527" y="835"/>
                      <a:pt x="498" y="484"/>
                      <a:pt x="469" y="30"/>
                    </a:cubicBezTo>
                    <a:cubicBezTo>
                      <a:pt x="322" y="1"/>
                      <a:pt x="132" y="1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5"/>
              <p:cNvSpPr/>
              <p:nvPr/>
            </p:nvSpPr>
            <p:spPr>
              <a:xfrm rot="1746505">
                <a:off x="541560" y="3308645"/>
                <a:ext cx="97802" cy="237049"/>
              </a:xfrm>
              <a:custGeom>
                <a:rect b="b" l="l" r="r" t="t"/>
                <a:pathLst>
                  <a:path extrusionOk="0" h="1670" w="689">
                    <a:moveTo>
                      <a:pt x="0" y="0"/>
                    </a:moveTo>
                    <a:lnTo>
                      <a:pt x="0" y="1611"/>
                    </a:lnTo>
                    <a:lnTo>
                      <a:pt x="688" y="1669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5"/>
              <p:cNvSpPr/>
              <p:nvPr/>
            </p:nvSpPr>
            <p:spPr>
              <a:xfrm rot="1746505">
                <a:off x="667149" y="3297469"/>
                <a:ext cx="129031" cy="311855"/>
              </a:xfrm>
              <a:custGeom>
                <a:rect b="b" l="l" r="r" t="t"/>
                <a:pathLst>
                  <a:path extrusionOk="0" h="2197" w="909">
                    <a:moveTo>
                      <a:pt x="703" y="1"/>
                    </a:moveTo>
                    <a:lnTo>
                      <a:pt x="0" y="103"/>
                    </a:lnTo>
                    <a:lnTo>
                      <a:pt x="117" y="2197"/>
                    </a:lnTo>
                    <a:lnTo>
                      <a:pt x="908" y="2197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56" name="Google Shape;656;p5"/>
          <p:cNvSpPr/>
          <p:nvPr/>
        </p:nvSpPr>
        <p:spPr>
          <a:xfrm rot="464186">
            <a:off x="268846" y="4115027"/>
            <a:ext cx="296398" cy="265511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7" name="Google Shape;657;p5"/>
          <p:cNvGrpSpPr/>
          <p:nvPr/>
        </p:nvGrpSpPr>
        <p:grpSpPr>
          <a:xfrm>
            <a:off x="8386087" y="4361467"/>
            <a:ext cx="644700" cy="619200"/>
            <a:chOff x="8386087" y="4361467"/>
            <a:chExt cx="644700" cy="619200"/>
          </a:xfrm>
        </p:grpSpPr>
        <p:sp>
          <p:nvSpPr>
            <p:cNvPr id="658" name="Google Shape;658;p5"/>
            <p:cNvSpPr/>
            <p:nvPr/>
          </p:nvSpPr>
          <p:spPr>
            <a:xfrm rot="-1481922">
              <a:off x="8457149" y="4445886"/>
              <a:ext cx="502577" cy="450362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5"/>
            <p:cNvSpPr/>
            <p:nvPr/>
          </p:nvSpPr>
          <p:spPr>
            <a:xfrm rot="-2234491">
              <a:off x="8613869" y="4516894"/>
              <a:ext cx="189264" cy="308220"/>
            </a:xfrm>
            <a:custGeom>
              <a:rect b="b" l="l" r="r" t="t"/>
              <a:pathLst>
                <a:path extrusionOk="0" h="1648" w="1012">
                  <a:moveTo>
                    <a:pt x="520" y="0"/>
                  </a:moveTo>
                  <a:cubicBezTo>
                    <a:pt x="159" y="0"/>
                    <a:pt x="15" y="217"/>
                    <a:pt x="0" y="506"/>
                  </a:cubicBezTo>
                  <a:cubicBezTo>
                    <a:pt x="0" y="521"/>
                    <a:pt x="15" y="535"/>
                    <a:pt x="29" y="535"/>
                  </a:cubicBezTo>
                  <a:lnTo>
                    <a:pt x="304" y="535"/>
                  </a:lnTo>
                  <a:cubicBezTo>
                    <a:pt x="318" y="535"/>
                    <a:pt x="333" y="535"/>
                    <a:pt x="333" y="521"/>
                  </a:cubicBezTo>
                  <a:cubicBezTo>
                    <a:pt x="333" y="405"/>
                    <a:pt x="390" y="304"/>
                    <a:pt x="520" y="304"/>
                  </a:cubicBezTo>
                  <a:cubicBezTo>
                    <a:pt x="622" y="304"/>
                    <a:pt x="679" y="362"/>
                    <a:pt x="679" y="463"/>
                  </a:cubicBezTo>
                  <a:cubicBezTo>
                    <a:pt x="679" y="564"/>
                    <a:pt x="607" y="622"/>
                    <a:pt x="448" y="766"/>
                  </a:cubicBezTo>
                  <a:cubicBezTo>
                    <a:pt x="260" y="911"/>
                    <a:pt x="246" y="1026"/>
                    <a:pt x="246" y="1200"/>
                  </a:cubicBezTo>
                  <a:cubicBezTo>
                    <a:pt x="246" y="1214"/>
                    <a:pt x="260" y="1243"/>
                    <a:pt x="289" y="1243"/>
                  </a:cubicBezTo>
                  <a:lnTo>
                    <a:pt x="535" y="1243"/>
                  </a:lnTo>
                  <a:cubicBezTo>
                    <a:pt x="549" y="1243"/>
                    <a:pt x="578" y="1229"/>
                    <a:pt x="578" y="1200"/>
                  </a:cubicBezTo>
                  <a:cubicBezTo>
                    <a:pt x="578" y="1099"/>
                    <a:pt x="622" y="1026"/>
                    <a:pt x="809" y="867"/>
                  </a:cubicBezTo>
                  <a:cubicBezTo>
                    <a:pt x="910" y="766"/>
                    <a:pt x="1012" y="665"/>
                    <a:pt x="1012" y="463"/>
                  </a:cubicBezTo>
                  <a:cubicBezTo>
                    <a:pt x="1012" y="246"/>
                    <a:pt x="896" y="0"/>
                    <a:pt x="520" y="0"/>
                  </a:cubicBezTo>
                  <a:close/>
                  <a:moveTo>
                    <a:pt x="260" y="1373"/>
                  </a:moveTo>
                  <a:cubicBezTo>
                    <a:pt x="246" y="1373"/>
                    <a:pt x="231" y="1388"/>
                    <a:pt x="231" y="1402"/>
                  </a:cubicBezTo>
                  <a:lnTo>
                    <a:pt x="231" y="1619"/>
                  </a:lnTo>
                  <a:cubicBezTo>
                    <a:pt x="231" y="1633"/>
                    <a:pt x="246" y="1648"/>
                    <a:pt x="260" y="1648"/>
                  </a:cubicBezTo>
                  <a:lnTo>
                    <a:pt x="535" y="1648"/>
                  </a:lnTo>
                  <a:cubicBezTo>
                    <a:pt x="549" y="1648"/>
                    <a:pt x="578" y="1633"/>
                    <a:pt x="578" y="1619"/>
                  </a:cubicBezTo>
                  <a:lnTo>
                    <a:pt x="578" y="1402"/>
                  </a:lnTo>
                  <a:cubicBezTo>
                    <a:pt x="578" y="1388"/>
                    <a:pt x="549" y="1373"/>
                    <a:pt x="535" y="13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0" name="Google Shape;660;p5"/>
          <p:cNvGrpSpPr/>
          <p:nvPr/>
        </p:nvGrpSpPr>
        <p:grpSpPr>
          <a:xfrm>
            <a:off x="1645088" y="2063083"/>
            <a:ext cx="576327" cy="518749"/>
            <a:chOff x="1645088" y="2423533"/>
            <a:chExt cx="576327" cy="518749"/>
          </a:xfrm>
        </p:grpSpPr>
        <p:sp>
          <p:nvSpPr>
            <p:cNvPr id="661" name="Google Shape;661;p5"/>
            <p:cNvSpPr/>
            <p:nvPr/>
          </p:nvSpPr>
          <p:spPr>
            <a:xfrm>
              <a:off x="1782965" y="2423533"/>
              <a:ext cx="300560" cy="114116"/>
            </a:xfrm>
            <a:custGeom>
              <a:rect b="b" l="l" r="r" t="t"/>
              <a:pathLst>
                <a:path extrusionOk="0" h="4838" w="12741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1839484" y="2432945"/>
              <a:ext cx="186998" cy="46161"/>
            </a:xfrm>
            <a:custGeom>
              <a:rect b="b" l="l" r="r" t="t"/>
              <a:pathLst>
                <a:path extrusionOk="0" h="1957" w="7927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1665421" y="2738934"/>
              <a:ext cx="535163" cy="203348"/>
            </a:xfrm>
            <a:custGeom>
              <a:rect b="b" l="l" r="r" t="t"/>
              <a:pathLst>
                <a:path extrusionOk="0" h="8621" w="22686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1665421" y="2738934"/>
              <a:ext cx="76903" cy="203348"/>
            </a:xfrm>
            <a:custGeom>
              <a:rect b="b" l="l" r="r" t="t"/>
              <a:pathLst>
                <a:path extrusionOk="0" h="8621" w="326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1665917" y="2738934"/>
              <a:ext cx="534667" cy="110130"/>
            </a:xfrm>
            <a:custGeom>
              <a:rect b="b" l="l" r="r" t="t"/>
              <a:pathLst>
                <a:path extrusionOk="0" h="4669" w="22665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1645088" y="2523218"/>
              <a:ext cx="576327" cy="279701"/>
            </a:xfrm>
            <a:custGeom>
              <a:rect b="b" l="l" r="r" t="t"/>
              <a:pathLst>
                <a:path extrusionOk="0" h="11858" w="24431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1645088" y="2523194"/>
              <a:ext cx="75889" cy="220732"/>
            </a:xfrm>
            <a:custGeom>
              <a:rect b="b" l="l" r="r" t="t"/>
              <a:pathLst>
                <a:path extrusionOk="0" h="9358" w="3217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1813206" y="2669018"/>
              <a:ext cx="239580" cy="128458"/>
            </a:xfrm>
            <a:custGeom>
              <a:rect b="b" l="l" r="r" t="t"/>
              <a:pathLst>
                <a:path extrusionOk="0" h="5446" w="10156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1882133" y="2740420"/>
              <a:ext cx="102192" cy="127490"/>
            </a:xfrm>
            <a:custGeom>
              <a:rect b="b" l="l" r="r" t="t"/>
              <a:pathLst>
                <a:path extrusionOk="0" h="5405" w="4332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1909425" y="2770189"/>
              <a:ext cx="47133" cy="67460"/>
            </a:xfrm>
            <a:custGeom>
              <a:rect b="b" l="l" r="r" t="t"/>
              <a:pathLst>
                <a:path extrusionOk="0" h="2860" w="1998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1" name="Google Shape;671;p5"/>
          <p:cNvGrpSpPr/>
          <p:nvPr/>
        </p:nvGrpSpPr>
        <p:grpSpPr>
          <a:xfrm>
            <a:off x="4304425" y="2055633"/>
            <a:ext cx="535161" cy="533648"/>
            <a:chOff x="4304425" y="2416083"/>
            <a:chExt cx="535161" cy="533648"/>
          </a:xfrm>
        </p:grpSpPr>
        <p:sp>
          <p:nvSpPr>
            <p:cNvPr id="672" name="Google Shape;672;p5"/>
            <p:cNvSpPr/>
            <p:nvPr/>
          </p:nvSpPr>
          <p:spPr>
            <a:xfrm>
              <a:off x="4527223" y="2416083"/>
              <a:ext cx="89533" cy="49200"/>
            </a:xfrm>
            <a:custGeom>
              <a:rect b="b" l="l" r="r" t="t"/>
              <a:pathLst>
                <a:path extrusionOk="0" h="2103" w="3827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4582806" y="2416083"/>
              <a:ext cx="33946" cy="49200"/>
            </a:xfrm>
            <a:custGeom>
              <a:rect b="b" l="l" r="r" t="t"/>
              <a:pathLst>
                <a:path extrusionOk="0" h="2103" w="1451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4335889" y="2492296"/>
              <a:ext cx="472228" cy="286308"/>
            </a:xfrm>
            <a:custGeom>
              <a:rect b="b" l="l" r="r" t="t"/>
              <a:pathLst>
                <a:path extrusionOk="0" h="12238" w="20185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4776082" y="2492296"/>
              <a:ext cx="32004" cy="286308"/>
            </a:xfrm>
            <a:custGeom>
              <a:rect b="b" l="l" r="r" t="t"/>
              <a:pathLst>
                <a:path extrusionOk="0" h="12238" w="1368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4304425" y="2449511"/>
              <a:ext cx="535161" cy="58558"/>
            </a:xfrm>
            <a:custGeom>
              <a:rect b="b" l="l" r="r" t="t"/>
              <a:pathLst>
                <a:path extrusionOk="0" h="2503" w="22875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4466237" y="2863631"/>
              <a:ext cx="211514" cy="49200"/>
            </a:xfrm>
            <a:custGeom>
              <a:rect b="b" l="l" r="r" t="t"/>
              <a:pathLst>
                <a:path extrusionOk="0" h="2103" w="9041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4405250" y="2805102"/>
              <a:ext cx="129374" cy="144628"/>
            </a:xfrm>
            <a:custGeom>
              <a:rect b="b" l="l" r="r" t="t"/>
              <a:pathLst>
                <a:path extrusionOk="0" h="6182" w="553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4607884" y="2805524"/>
              <a:ext cx="130848" cy="144207"/>
            </a:xfrm>
            <a:custGeom>
              <a:rect b="b" l="l" r="r" t="t"/>
              <a:pathLst>
                <a:path extrusionOk="0" h="6164" w="5593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4463781" y="2805524"/>
              <a:ext cx="72712" cy="31560"/>
            </a:xfrm>
            <a:custGeom>
              <a:rect b="b" l="l" r="r" t="t"/>
              <a:pathLst>
                <a:path extrusionOk="0" h="1349" w="3108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4607884" y="2805524"/>
              <a:ext cx="72314" cy="31560"/>
            </a:xfrm>
            <a:custGeom>
              <a:rect b="b" l="l" r="r" t="t"/>
              <a:pathLst>
                <a:path extrusionOk="0" h="1349" w="3091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4304425" y="2762809"/>
              <a:ext cx="535161" cy="58066"/>
            </a:xfrm>
            <a:custGeom>
              <a:rect b="b" l="l" r="r" t="t"/>
              <a:pathLst>
                <a:path extrusionOk="0" h="2482" w="22875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4806587" y="2449511"/>
              <a:ext cx="32964" cy="58558"/>
            </a:xfrm>
            <a:custGeom>
              <a:rect b="b" l="l" r="r" t="t"/>
              <a:pathLst>
                <a:path extrusionOk="0" h="2503" w="1409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4806587" y="2762809"/>
              <a:ext cx="32964" cy="58066"/>
            </a:xfrm>
            <a:custGeom>
              <a:rect b="b" l="l" r="r" t="t"/>
              <a:pathLst>
                <a:path extrusionOk="0" h="2482" w="1409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4615253" y="2569375"/>
              <a:ext cx="74092" cy="79356"/>
            </a:xfrm>
            <a:custGeom>
              <a:rect b="b" l="l" r="r" t="t"/>
              <a:pathLst>
                <a:path extrusionOk="0" h="3392" w="3167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4528112" y="2613727"/>
              <a:ext cx="75870" cy="45831"/>
            </a:xfrm>
            <a:custGeom>
              <a:rect b="b" l="l" r="r" t="t"/>
              <a:pathLst>
                <a:path extrusionOk="0" h="1959" w="3243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4450002" y="2619809"/>
              <a:ext cx="69600" cy="80572"/>
            </a:xfrm>
            <a:custGeom>
              <a:rect b="b" l="l" r="r" t="t"/>
              <a:pathLst>
                <a:path extrusionOk="0" h="3444" w="2975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4406233" y="2681168"/>
              <a:ext cx="71823" cy="61576"/>
            </a:xfrm>
            <a:custGeom>
              <a:rect b="b" l="l" r="r" t="t"/>
              <a:pathLst>
                <a:path extrusionOk="0" h="2632" w="307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4481139" y="2577375"/>
              <a:ext cx="71682" cy="61435"/>
            </a:xfrm>
            <a:custGeom>
              <a:rect b="b" l="l" r="r" t="t"/>
              <a:pathLst>
                <a:path extrusionOk="0" h="2626" w="3064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4572958" y="2629517"/>
              <a:ext cx="71846" cy="61599"/>
            </a:xfrm>
            <a:custGeom>
              <a:rect b="b" l="l" r="r" t="t"/>
              <a:pathLst>
                <a:path extrusionOk="0" h="2633" w="3071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4648705" y="2527712"/>
              <a:ext cx="72314" cy="61435"/>
            </a:xfrm>
            <a:custGeom>
              <a:rect b="b" l="l" r="r" t="t"/>
              <a:pathLst>
                <a:path extrusionOk="0" h="2626" w="3091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2" name="Google Shape;692;p5"/>
          <p:cNvGrpSpPr/>
          <p:nvPr/>
        </p:nvGrpSpPr>
        <p:grpSpPr>
          <a:xfrm>
            <a:off x="6943182" y="2134475"/>
            <a:ext cx="535151" cy="454802"/>
            <a:chOff x="6943175" y="2494925"/>
            <a:chExt cx="535151" cy="454802"/>
          </a:xfrm>
        </p:grpSpPr>
        <p:sp>
          <p:nvSpPr>
            <p:cNvPr id="693" name="Google Shape;693;p5"/>
            <p:cNvSpPr/>
            <p:nvPr/>
          </p:nvSpPr>
          <p:spPr>
            <a:xfrm>
              <a:off x="7193029" y="2611213"/>
              <a:ext cx="275172" cy="250355"/>
            </a:xfrm>
            <a:custGeom>
              <a:rect b="b" l="l" r="r" t="t"/>
              <a:pathLst>
                <a:path extrusionOk="0" h="5686" w="625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7316481" y="2494925"/>
              <a:ext cx="161845" cy="297335"/>
            </a:xfrm>
            <a:custGeom>
              <a:rect b="b" l="l" r="r" t="t"/>
              <a:pathLst>
                <a:path extrusionOk="0" h="6753" w="3676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7426857" y="2718254"/>
              <a:ext cx="51468" cy="74102"/>
            </a:xfrm>
            <a:custGeom>
              <a:rect b="b" l="l" r="r" t="t"/>
              <a:pathLst>
                <a:path extrusionOk="0" h="1683" w="1169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7211124" y="2693817"/>
              <a:ext cx="209043" cy="139223"/>
            </a:xfrm>
            <a:custGeom>
              <a:rect b="b" l="l" r="r" t="t"/>
              <a:pathLst>
                <a:path extrusionOk="0" h="3162" w="4748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7292882" y="2763739"/>
              <a:ext cx="122661" cy="69347"/>
            </a:xfrm>
            <a:custGeom>
              <a:rect b="b" l="l" r="r" t="t"/>
              <a:pathLst>
                <a:path extrusionOk="0" h="1575" w="2786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7172380" y="2730055"/>
              <a:ext cx="209439" cy="138827"/>
            </a:xfrm>
            <a:custGeom>
              <a:rect b="b" l="l" r="r" t="t"/>
              <a:pathLst>
                <a:path extrusionOk="0" h="3153" w="4757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7267611" y="2808828"/>
              <a:ext cx="109144" cy="60101"/>
            </a:xfrm>
            <a:custGeom>
              <a:rect b="b" l="l" r="r" t="t"/>
              <a:pathLst>
                <a:path extrusionOk="0" h="1365" w="2479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7133592" y="2765853"/>
              <a:ext cx="209483" cy="139267"/>
            </a:xfrm>
            <a:custGeom>
              <a:rect b="b" l="l" r="r" t="t"/>
              <a:pathLst>
                <a:path extrusionOk="0" h="3163" w="4758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7242339" y="2853079"/>
              <a:ext cx="95231" cy="51999"/>
            </a:xfrm>
            <a:custGeom>
              <a:rect b="b" l="l" r="r" t="t"/>
              <a:pathLst>
                <a:path extrusionOk="0" h="1181" w="2163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7094848" y="2802091"/>
              <a:ext cx="209439" cy="139091"/>
            </a:xfrm>
            <a:custGeom>
              <a:rect b="b" l="l" r="r" t="t"/>
              <a:pathLst>
                <a:path extrusionOk="0" h="3159" w="4757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7217024" y="2894822"/>
              <a:ext cx="82243" cy="46099"/>
            </a:xfrm>
            <a:custGeom>
              <a:rect b="b" l="l" r="r" t="t"/>
              <a:pathLst>
                <a:path extrusionOk="0" h="1047" w="1868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6968006" y="2628473"/>
              <a:ext cx="266763" cy="241505"/>
            </a:xfrm>
            <a:custGeom>
              <a:rect b="b" l="l" r="r" t="t"/>
              <a:pathLst>
                <a:path extrusionOk="0" h="5485" w="6059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943175" y="2531559"/>
              <a:ext cx="165191" cy="285358"/>
            </a:xfrm>
            <a:custGeom>
              <a:rect b="b" l="l" r="r" t="t"/>
              <a:pathLst>
                <a:path extrusionOk="0" h="6481" w="3752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6943175" y="2531559"/>
              <a:ext cx="127284" cy="266778"/>
            </a:xfrm>
            <a:custGeom>
              <a:rect b="b" l="l" r="r" t="t"/>
              <a:pathLst>
                <a:path extrusionOk="0" h="6059" w="2891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6943175" y="2732564"/>
              <a:ext cx="79249" cy="84361"/>
            </a:xfrm>
            <a:custGeom>
              <a:rect b="b" l="l" r="r" t="t"/>
              <a:pathLst>
                <a:path extrusionOk="0" h="1916" w="180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7023216" y="2766645"/>
              <a:ext cx="112534" cy="90306"/>
            </a:xfrm>
            <a:custGeom>
              <a:rect b="b" l="l" r="r" t="t"/>
              <a:pathLst>
                <a:path extrusionOk="0" h="2051" w="2556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7028675" y="2768406"/>
              <a:ext cx="107075" cy="88720"/>
            </a:xfrm>
            <a:custGeom>
              <a:rect b="b" l="l" r="r" t="t"/>
              <a:pathLst>
                <a:path extrusionOk="0" h="2015" w="2432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7066187" y="2806538"/>
              <a:ext cx="100339" cy="81367"/>
            </a:xfrm>
            <a:custGeom>
              <a:rect b="b" l="l" r="r" t="t"/>
              <a:pathLst>
                <a:path extrusionOk="0" h="1848" w="2279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7071690" y="2808431"/>
              <a:ext cx="94835" cy="79474"/>
            </a:xfrm>
            <a:custGeom>
              <a:rect b="b" l="l" r="r" t="t"/>
              <a:pathLst>
                <a:path extrusionOk="0" h="1805" w="2154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7109157" y="2846299"/>
              <a:ext cx="87703" cy="72605"/>
            </a:xfrm>
            <a:custGeom>
              <a:rect b="b" l="l" r="r" t="t"/>
              <a:pathLst>
                <a:path extrusionOk="0" h="1649" w="1992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7114220" y="2848060"/>
              <a:ext cx="82640" cy="70844"/>
            </a:xfrm>
            <a:custGeom>
              <a:rect b="b" l="l" r="r" t="t"/>
              <a:pathLst>
                <a:path extrusionOk="0" h="1609" w="1877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7152172" y="2886103"/>
              <a:ext cx="75463" cy="63579"/>
            </a:xfrm>
            <a:custGeom>
              <a:rect b="b" l="l" r="r" t="t"/>
              <a:pathLst>
                <a:path extrusionOk="0" h="1444" w="1714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7157191" y="2888085"/>
              <a:ext cx="70444" cy="61642"/>
            </a:xfrm>
            <a:custGeom>
              <a:rect b="b" l="l" r="r" t="t"/>
              <a:pathLst>
                <a:path extrusionOk="0" h="1400" w="160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7160581" y="2636927"/>
              <a:ext cx="108748" cy="167314"/>
            </a:xfrm>
            <a:custGeom>
              <a:rect b="b" l="l" r="r" t="t"/>
              <a:pathLst>
                <a:path extrusionOk="0" h="3800" w="247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7160581" y="2636927"/>
              <a:ext cx="45965" cy="167314"/>
            </a:xfrm>
            <a:custGeom>
              <a:rect b="b" l="l" r="r" t="t"/>
              <a:pathLst>
                <a:path extrusionOk="0" h="3800" w="1044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151F29">
                <a:alpha val="3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725" y="1980675"/>
            <a:ext cx="4029075" cy="252412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8"/>
          <p:cNvSpPr txBox="1"/>
          <p:nvPr>
            <p:ph type="ctrTitle"/>
          </p:nvPr>
        </p:nvSpPr>
        <p:spPr>
          <a:xfrm>
            <a:off x="330725" y="538000"/>
            <a:ext cx="8482500" cy="8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California, Massachusetts, and New York have the most customers in the US, comprising 71% of the total customer pool</a:t>
            </a:r>
            <a:endParaRPr sz="1500"/>
          </a:p>
        </p:txBody>
      </p:sp>
      <p:pic>
        <p:nvPicPr>
          <p:cNvPr id="724" name="Google Shape;72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4200" y="1923975"/>
            <a:ext cx="4029075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1f71bb6873e_0_15"/>
          <p:cNvSpPr txBox="1"/>
          <p:nvPr>
            <p:ph type="ctrTitle"/>
          </p:nvPr>
        </p:nvSpPr>
        <p:spPr>
          <a:xfrm>
            <a:off x="264325" y="319400"/>
            <a:ext cx="8745000" cy="1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We can ask why New Haven and Bern customers have a credit limit of 0 because we know the numbers of the account advisors. Perhaps an error has occurred</a:t>
            </a:r>
            <a:endParaRPr sz="1500"/>
          </a:p>
        </p:txBody>
      </p:sp>
      <p:pic>
        <p:nvPicPr>
          <p:cNvPr id="730" name="Google Shape;730;g1f71bb6873e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575" y="1286975"/>
            <a:ext cx="5596847" cy="34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g1f71bb6873e_0_15"/>
          <p:cNvSpPr/>
          <p:nvPr/>
        </p:nvSpPr>
        <p:spPr>
          <a:xfrm>
            <a:off x="2149875" y="1828325"/>
            <a:ext cx="3051000" cy="1983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g1f71bb6873e_0_15"/>
          <p:cNvSpPr/>
          <p:nvPr/>
        </p:nvSpPr>
        <p:spPr>
          <a:xfrm>
            <a:off x="2149875" y="3368475"/>
            <a:ext cx="3051000" cy="1983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g1f71bb6873e_0_15"/>
          <p:cNvSpPr txBox="1"/>
          <p:nvPr/>
        </p:nvSpPr>
        <p:spPr>
          <a:xfrm>
            <a:off x="4969575" y="1386200"/>
            <a:ext cx="413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1286 -reports to- Anthony Bow (Sales Manager)</a:t>
            </a:r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34" name="Google Shape;734;g1f71bb6873e_0_15"/>
          <p:cNvSpPr txBox="1"/>
          <p:nvPr/>
        </p:nvSpPr>
        <p:spPr>
          <a:xfrm>
            <a:off x="4969575" y="2968275"/>
            <a:ext cx="42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1702 -reports to- Gerard Bondur (Sales Manager)</a:t>
            </a:r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f71bb6873e_0_33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Employees &amp; Offices</a:t>
            </a:r>
            <a:endParaRPr/>
          </a:p>
        </p:txBody>
      </p:sp>
      <p:sp>
        <p:nvSpPr>
          <p:cNvPr id="740" name="Google Shape;740;g1f71bb6873e_0_33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41" name="Google Shape;741;g1f71bb6873e_0_33"/>
          <p:cNvGrpSpPr/>
          <p:nvPr/>
        </p:nvGrpSpPr>
        <p:grpSpPr>
          <a:xfrm>
            <a:off x="5461948" y="522238"/>
            <a:ext cx="2250830" cy="3661147"/>
            <a:chOff x="5401837" y="470183"/>
            <a:chExt cx="2068777" cy="3107670"/>
          </a:xfrm>
        </p:grpSpPr>
        <p:sp>
          <p:nvSpPr>
            <p:cNvPr id="742" name="Google Shape;742;g1f71bb6873e_0_33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g1f71bb6873e_0_33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4" name="Google Shape;744;g1f71bb6873e_0_33"/>
          <p:cNvGrpSpPr/>
          <p:nvPr/>
        </p:nvGrpSpPr>
        <p:grpSpPr>
          <a:xfrm>
            <a:off x="143932" y="3252252"/>
            <a:ext cx="817500" cy="812700"/>
            <a:chOff x="143932" y="3252252"/>
            <a:chExt cx="817500" cy="812700"/>
          </a:xfrm>
        </p:grpSpPr>
        <p:sp>
          <p:nvSpPr>
            <p:cNvPr id="745" name="Google Shape;745;g1f71bb6873e_0_33"/>
            <p:cNvSpPr/>
            <p:nvPr/>
          </p:nvSpPr>
          <p:spPr>
            <a:xfrm rot="2515456">
              <a:off x="248258" y="3385831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g1f71bb6873e_0_33"/>
            <p:cNvSpPr/>
            <p:nvPr/>
          </p:nvSpPr>
          <p:spPr>
            <a:xfrm rot="1928159">
              <a:off x="470029" y="3511940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7" name="Google Shape;747;g1f71bb6873e_0_33"/>
          <p:cNvGrpSpPr/>
          <p:nvPr/>
        </p:nvGrpSpPr>
        <p:grpSpPr>
          <a:xfrm>
            <a:off x="5378976" y="1196470"/>
            <a:ext cx="2416767" cy="3688690"/>
            <a:chOff x="8936226" y="1196470"/>
            <a:chExt cx="2416767" cy="3688690"/>
          </a:xfrm>
        </p:grpSpPr>
        <p:sp>
          <p:nvSpPr>
            <p:cNvPr id="748" name="Google Shape;748;g1f71bb6873e_0_33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g1f71bb6873e_0_33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1f71bb6873e_0_33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1f71bb6873e_0_33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g1f71bb6873e_0_33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g1f71bb6873e_0_33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g1f71bb6873e_0_33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g1f71bb6873e_0_33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g1f71bb6873e_0_33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g1f71bb6873e_0_33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g1f71bb6873e_0_33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1f71bb6873e_0_33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g1f71bb6873e_0_33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g1f71bb6873e_0_33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g1f71bb6873e_0_33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g1f71bb6873e_0_33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g1f71bb6873e_0_33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g1f71bb6873e_0_33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g1f71bb6873e_0_33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g1f71bb6873e_0_33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g1f71bb6873e_0_33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g1f71bb6873e_0_33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g1f71bb6873e_0_33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g1f71bb6873e_0_33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g1f71bb6873e_0_33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g1f71bb6873e_0_33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g1f71bb6873e_0_33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g1f71bb6873e_0_33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g1f71bb6873e_0_33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g1f71bb6873e_0_33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g1f71bb6873e_0_33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g1f71bb6873e_0_33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g1f71bb6873e_0_33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g1f71bb6873e_0_33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g1f71bb6873e_0_33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g1f71bb6873e_0_33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g1f71bb6873e_0_33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g1f71bb6873e_0_33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g1f71bb6873e_0_33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g1f71bb6873e_0_33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g1f71bb6873e_0_33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g1f71bb6873e_0_33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g1f71bb6873e_0_33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g1f71bb6873e_0_33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2" name="Google Shape;792;g1f71bb6873e_0_33"/>
          <p:cNvGrpSpPr/>
          <p:nvPr/>
        </p:nvGrpSpPr>
        <p:grpSpPr>
          <a:xfrm>
            <a:off x="7825375" y="2447285"/>
            <a:ext cx="785377" cy="2421157"/>
            <a:chOff x="7825375" y="2447285"/>
            <a:chExt cx="785377" cy="2421157"/>
          </a:xfrm>
        </p:grpSpPr>
        <p:sp>
          <p:nvSpPr>
            <p:cNvPr id="793" name="Google Shape;793;g1f71bb6873e_0_33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g1f71bb6873e_0_33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g1f71bb6873e_0_33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g1f71bb6873e_0_33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1f71bb6873e_0_33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1f71bb6873e_0_33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g1f71bb6873e_0_33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f71bb6873e_0_378"/>
          <p:cNvSpPr txBox="1"/>
          <p:nvPr>
            <p:ph type="ctrTitle"/>
          </p:nvPr>
        </p:nvSpPr>
        <p:spPr>
          <a:xfrm>
            <a:off x="330725" y="538000"/>
            <a:ext cx="8482500" cy="8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We have a team of 23 people in total, mainly in the sales department. We have 7 offices located in SF, NYC, Boston, London, Tokyo, Sydney and Paris</a:t>
            </a:r>
            <a:endParaRPr sz="1500"/>
          </a:p>
        </p:txBody>
      </p:sp>
      <p:pic>
        <p:nvPicPr>
          <p:cNvPr id="805" name="Google Shape;805;g1f71bb6873e_0_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789" y="1386100"/>
            <a:ext cx="5630375" cy="29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f71bb6873e_0_171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Orders</a:t>
            </a:r>
            <a:endParaRPr/>
          </a:p>
        </p:txBody>
      </p:sp>
      <p:sp>
        <p:nvSpPr>
          <p:cNvPr id="811" name="Google Shape;811;g1f71bb6873e_0_171"/>
          <p:cNvSpPr txBox="1"/>
          <p:nvPr>
            <p:ph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812" name="Google Shape;812;g1f71bb6873e_0_171"/>
          <p:cNvGrpSpPr/>
          <p:nvPr/>
        </p:nvGrpSpPr>
        <p:grpSpPr>
          <a:xfrm>
            <a:off x="5461948" y="522238"/>
            <a:ext cx="2250830" cy="3661147"/>
            <a:chOff x="5401837" y="470183"/>
            <a:chExt cx="2068777" cy="3107670"/>
          </a:xfrm>
        </p:grpSpPr>
        <p:sp>
          <p:nvSpPr>
            <p:cNvPr id="813" name="Google Shape;813;g1f71bb6873e_0_171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g1f71bb6873e_0_171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5" name="Google Shape;815;g1f71bb6873e_0_171"/>
          <p:cNvGrpSpPr/>
          <p:nvPr/>
        </p:nvGrpSpPr>
        <p:grpSpPr>
          <a:xfrm>
            <a:off x="143932" y="3252252"/>
            <a:ext cx="817500" cy="812700"/>
            <a:chOff x="143932" y="3252252"/>
            <a:chExt cx="817500" cy="812700"/>
          </a:xfrm>
        </p:grpSpPr>
        <p:sp>
          <p:nvSpPr>
            <p:cNvPr id="816" name="Google Shape;816;g1f71bb6873e_0_171"/>
            <p:cNvSpPr/>
            <p:nvPr/>
          </p:nvSpPr>
          <p:spPr>
            <a:xfrm rot="2515456">
              <a:off x="248258" y="3385831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g1f71bb6873e_0_171"/>
            <p:cNvSpPr/>
            <p:nvPr/>
          </p:nvSpPr>
          <p:spPr>
            <a:xfrm rot="1928159">
              <a:off x="470029" y="3511940"/>
              <a:ext cx="219096" cy="293317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8" name="Google Shape;818;g1f71bb6873e_0_171"/>
          <p:cNvGrpSpPr/>
          <p:nvPr/>
        </p:nvGrpSpPr>
        <p:grpSpPr>
          <a:xfrm>
            <a:off x="5378976" y="1196470"/>
            <a:ext cx="2416767" cy="3688690"/>
            <a:chOff x="8936226" y="1196470"/>
            <a:chExt cx="2416767" cy="3688690"/>
          </a:xfrm>
        </p:grpSpPr>
        <p:sp>
          <p:nvSpPr>
            <p:cNvPr id="819" name="Google Shape;819;g1f71bb6873e_0_171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g1f71bb6873e_0_171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g1f71bb6873e_0_171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g1f71bb6873e_0_171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g1f71bb6873e_0_171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g1f71bb6873e_0_171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g1f71bb6873e_0_171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g1f71bb6873e_0_171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g1f71bb6873e_0_171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g1f71bb6873e_0_171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g1f71bb6873e_0_171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g1f71bb6873e_0_171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g1f71bb6873e_0_171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g1f71bb6873e_0_171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g1f71bb6873e_0_171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g1f71bb6873e_0_171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1f71bb6873e_0_171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g1f71bb6873e_0_171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g1f71bb6873e_0_171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g1f71bb6873e_0_171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g1f71bb6873e_0_171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g1f71bb6873e_0_171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g1f71bb6873e_0_171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g1f71bb6873e_0_171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g1f71bb6873e_0_171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g1f71bb6873e_0_171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g1f71bb6873e_0_171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g1f71bb6873e_0_171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g1f71bb6873e_0_171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g1f71bb6873e_0_171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g1f71bb6873e_0_171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g1f71bb6873e_0_171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g1f71bb6873e_0_171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g1f71bb6873e_0_171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g1f71bb6873e_0_171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g1f71bb6873e_0_171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g1f71bb6873e_0_171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g1f71bb6873e_0_171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g1f71bb6873e_0_171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g1f71bb6873e_0_171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g1f71bb6873e_0_171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g1f71bb6873e_0_171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g1f71bb6873e_0_171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g1f71bb6873e_0_171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3" name="Google Shape;863;g1f71bb6873e_0_171"/>
          <p:cNvGrpSpPr/>
          <p:nvPr/>
        </p:nvGrpSpPr>
        <p:grpSpPr>
          <a:xfrm>
            <a:off x="7825375" y="2447285"/>
            <a:ext cx="785377" cy="2421157"/>
            <a:chOff x="7825375" y="2447285"/>
            <a:chExt cx="785377" cy="2421157"/>
          </a:xfrm>
        </p:grpSpPr>
        <p:sp>
          <p:nvSpPr>
            <p:cNvPr id="864" name="Google Shape;864;g1f71bb6873e_0_171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g1f71bb6873e_0_171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g1f71bb6873e_0_171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g1f71bb6873e_0_171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g1f71bb6873e_0_171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g1f71bb6873e_0_171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g1f71bb6873e_0_171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nthly Strategy Review Meeting by Slidesgo">
  <a:themeElements>
    <a:clrScheme name="Simple Light">
      <a:dk1>
        <a:srgbClr val="151F29"/>
      </a:dk1>
      <a:lt1>
        <a:srgbClr val="EBE0DD"/>
      </a:lt1>
      <a:dk2>
        <a:srgbClr val="FFFFFF"/>
      </a:dk2>
      <a:lt2>
        <a:srgbClr val="912A3C"/>
      </a:lt2>
      <a:accent1>
        <a:srgbClr val="DC7C61"/>
      </a:accent1>
      <a:accent2>
        <a:srgbClr val="BA6136"/>
      </a:accent2>
      <a:accent3>
        <a:srgbClr val="FFA35A"/>
      </a:accent3>
      <a:accent4>
        <a:srgbClr val="005458"/>
      </a:accent4>
      <a:accent5>
        <a:srgbClr val="528C98"/>
      </a:accent5>
      <a:accent6>
        <a:srgbClr val="2C8C64"/>
      </a:accent6>
      <a:hlink>
        <a:srgbClr val="151F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